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8"/>
  </p:notesMasterIdLst>
  <p:handoutMasterIdLst>
    <p:handoutMasterId r:id="rId9"/>
  </p:handoutMasterIdLst>
  <p:sldIdLst>
    <p:sldId id="269" r:id="rId2"/>
    <p:sldId id="282" r:id="rId3"/>
    <p:sldId id="285" r:id="rId4"/>
    <p:sldId id="286" r:id="rId5"/>
    <p:sldId id="287" r:id="rId6"/>
    <p:sldId id="288" r:id="rId7"/>
  </p:sldIdLst>
  <p:sldSz cx="9144000" cy="5143500" type="screen16x9"/>
  <p:notesSz cx="6797675" cy="9926638"/>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D4D4D"/>
    <a:srgbClr val="D52B1E"/>
    <a:srgbClr val="557630"/>
    <a:srgbClr val="00A599"/>
    <a:srgbClr val="C50084"/>
    <a:srgbClr val="FFA100"/>
    <a:srgbClr val="6A813B"/>
    <a:srgbClr val="AAA38E"/>
    <a:srgbClr val="BEC5C2"/>
    <a:srgbClr val="5482A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3CC09C39-9CE5-446E-AEAF-915892A51F0D}">
  <a:tblStyle styleId="{3FD0621C-DD2D-4F94-8DB7-DDE1EBF4787F}" styleName="HL_Table_1">
    <a:tblBg>
      <a:effect>
        <a:effectLst/>
      </a:effect>
    </a:tblBg>
    <a:wholeTbl>
      <a:tcTxStyle b="off" i="off">
        <a:fontRef idx="major"/>
        <a:schemeClr val="tx1"/>
      </a:tcTxStyle>
      <a:tcStyle>
        <a:tcBdr>
          <a:left>
            <a:ln>
              <a:noFill/>
            </a:ln>
          </a:left>
          <a:right>
            <a:ln>
              <a:noFill/>
            </a:ln>
          </a:right>
          <a:top>
            <a:ln w="4233" cap="flat" cmpd="sng" algn="ctr">
              <a:solidFill>
                <a:schemeClr val="phClr"/>
              </a:solidFill>
              <a:prstDash val="solid"/>
            </a:ln>
          </a:top>
          <a:bottom>
            <a:ln w="4233" cap="flat" cmpd="sng" algn="ctr">
              <a:solidFill>
                <a:schemeClr val="phClr"/>
              </a:solidFill>
              <a:prstDash val="solid"/>
            </a:ln>
          </a:bottom>
          <a:insideH>
            <a:ln w="4233" cap="flat" cmpd="sng" algn="ctr">
              <a:solidFill>
                <a:schemeClr val="phClr"/>
              </a:solidFill>
              <a:prstDash val="solid"/>
            </a:ln>
          </a:insideH>
          <a:insideV>
            <a:ln>
              <a:noFill/>
            </a:ln>
          </a:insideV>
          <a:tl2br>
            <a:ln>
              <a:noFill/>
            </a:ln>
          </a:tl2br>
          <a:tr2bl>
            <a:ln>
              <a:noFill/>
            </a:ln>
          </a:tr2bl>
        </a:tcBdr>
        <a:fill>
          <a:noFill/>
        </a:fill>
      </a:tcStyle>
    </a:wholeTbl>
    <a:firstRow>
      <a:tcTxStyle b="on" i="off">
        <a:fontRef idx="major"/>
        <a:schemeClr val="tx1"/>
      </a:tcTxStyle>
      <a:tcStyle>
        <a:tcBdr>
          <a:left>
            <a:ln>
              <a:noFill/>
            </a:ln>
          </a:left>
          <a:right>
            <a:ln>
              <a:noFill/>
            </a:ln>
          </a:right>
          <a:top>
            <a:ln w="4233" cap="flat" cmpd="sng" algn="ctr">
              <a:solidFill>
                <a:schemeClr val="phClr"/>
              </a:solidFill>
              <a:prstDash val="solid"/>
            </a:ln>
          </a:top>
          <a:bottom>
            <a:ln w="4233" cap="flat" cmpd="sng" algn="ctr">
              <a:solidFill>
                <a:schemeClr val="phClr"/>
              </a:solidFill>
              <a:prstDash val="solid"/>
            </a:ln>
          </a:bottom>
          <a:insideH>
            <a:ln>
              <a:noFill/>
            </a:ln>
          </a:insideH>
          <a:insideV>
            <a:ln>
              <a:noFill/>
            </a:ln>
          </a:insideV>
          <a:tl2br>
            <a:ln>
              <a:noFill/>
            </a:ln>
          </a:tl2br>
          <a:tr2bl>
            <a:ln>
              <a:noFill/>
            </a:ln>
          </a:tr2bl>
        </a:tcBdr>
        <a:fill>
          <a:noFill/>
        </a:fill>
      </a:tcStyle>
    </a:firstRow>
  </a:tblStyle>
  <a:tblStyle styleId="{3CC09C39-9CE5-446E-AEAF-915892A51F0D}" styleName="HL_Table_2">
    <a:tblBg>
      <a:effect>
        <a:effectLst/>
      </a:effect>
    </a:tblBg>
    <a:wholeTbl>
      <a:tcTxStyle b="off" i="off">
        <a:fontRef idx="major"/>
        <a:schemeClr val="tx1"/>
      </a:tcTxStyle>
      <a:tcStyle>
        <a:tcBdr>
          <a:left>
            <a:ln>
              <a:noFill/>
            </a:ln>
          </a:left>
          <a:right>
            <a:ln>
              <a:noFill/>
            </a:ln>
          </a:right>
          <a:top>
            <a:ln w="4233" cap="flat" cmpd="sng" algn="ctr">
              <a:solidFill>
                <a:schemeClr val="phClr"/>
              </a:solidFill>
              <a:prstDash val="solid"/>
            </a:ln>
          </a:top>
          <a:bottom>
            <a:ln w="4233" cap="flat" cmpd="sng" algn="ctr">
              <a:solidFill>
                <a:schemeClr val="phClr"/>
              </a:solidFill>
              <a:prstDash val="solid"/>
            </a:ln>
          </a:bottom>
          <a:insideH>
            <a:ln w="4233" cap="flat" cmpd="sng" algn="ctr">
              <a:solidFill>
                <a:schemeClr val="phClr"/>
              </a:solidFill>
              <a:prstDash val="solid"/>
            </a:ln>
          </a:insideH>
          <a:insideV>
            <a:ln>
              <a:noFill/>
            </a:ln>
          </a:insideV>
          <a:tl2br>
            <a:ln>
              <a:noFill/>
            </a:ln>
          </a:tl2br>
          <a:tr2bl>
            <a:ln>
              <a:noFill/>
            </a:ln>
          </a:tr2bl>
        </a:tcBdr>
        <a:fill>
          <a:noFill/>
        </a:fill>
      </a:tcStyle>
    </a:wholeTbl>
    <a:band1H>
      <a:tcTxStyle b="off" i="off">
        <a:fontRef idx="major"/>
        <a:schemeClr val="tx1"/>
      </a:tcTxStyle>
      <a:tcStyle>
        <a:tcBdr/>
        <a:fill>
          <a:noFill/>
        </a:fill>
      </a:tcStyle>
    </a:band1H>
    <a:band2H>
      <a:tcTxStyle b="off" i="off">
        <a:fontRef idx="major"/>
        <a:schemeClr val="tx1"/>
      </a:tcTxStyle>
      <a:tcStyle>
        <a:tcBdr/>
        <a:fill>
          <a:solidFill>
            <a:schemeClr val="phClr">
              <a:alpha val="10000"/>
            </a:schemeClr>
          </a:solidFill>
        </a:fill>
      </a:tcStyle>
    </a:band2H>
    <a:firstRow>
      <a:tcTxStyle b="on" i="off">
        <a:fontRef idx="major"/>
        <a:schemeClr val="tx1"/>
      </a:tcTxStyle>
      <a:tcStyle>
        <a:tcBdr>
          <a:left>
            <a:ln>
              <a:noFill/>
            </a:ln>
          </a:left>
          <a:right>
            <a:ln>
              <a:noFill/>
            </a:ln>
          </a:right>
          <a:top>
            <a:ln w="4233" cap="flat" cmpd="sng" algn="ctr">
              <a:solidFill>
                <a:schemeClr val="phClr"/>
              </a:solidFill>
              <a:prstDash val="solid"/>
            </a:ln>
          </a:top>
          <a:bottom>
            <a:ln w="4233" cap="flat" cmpd="sng" algn="ctr">
              <a:solidFill>
                <a:schemeClr val="phClr"/>
              </a:solidFill>
              <a:prstDash val="solid"/>
            </a:ln>
          </a:bottom>
          <a:insideH>
            <a:ln>
              <a:noFill/>
            </a:ln>
          </a:insideH>
          <a:insideV>
            <a:ln>
              <a:noFill/>
            </a:ln>
          </a:insideV>
          <a:tl2br>
            <a:ln>
              <a:noFill/>
            </a:ln>
          </a:tl2br>
          <a:tr2bl>
            <a:ln>
              <a:noFill/>
            </a:ln>
          </a:tr2bl>
        </a:tcBdr>
        <a:fill>
          <a:no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168" autoAdjust="0"/>
    <p:restoredTop sz="89706" autoAdjust="0"/>
  </p:normalViewPr>
  <p:slideViewPr>
    <p:cSldViewPr snapToGrid="0">
      <p:cViewPr>
        <p:scale>
          <a:sx n="120" d="100"/>
          <a:sy n="120" d="100"/>
        </p:scale>
        <p:origin x="-1542" y="-414"/>
      </p:cViewPr>
      <p:guideLst>
        <p:guide orient="horz" pos="827"/>
        <p:guide orient="horz" pos="1152"/>
        <p:guide orient="horz" pos="2833"/>
        <p:guide orient="horz" pos="2107"/>
        <p:guide pos="2941"/>
        <p:guide pos="4298"/>
        <p:guide pos="5594"/>
      </p:guideLst>
    </p:cSldViewPr>
  </p:slideViewPr>
  <p:notesTextViewPr>
    <p:cViewPr>
      <p:scale>
        <a:sx n="1" d="1"/>
        <a:sy n="1" d="1"/>
      </p:scale>
      <p:origin x="0" y="0"/>
    </p:cViewPr>
  </p:notesTextViewPr>
  <p:sorterViewPr>
    <p:cViewPr>
      <p:scale>
        <a:sx n="100" d="100"/>
        <a:sy n="100" d="100"/>
      </p:scale>
      <p:origin x="0" y="0"/>
    </p:cViewPr>
  </p:sorterViewPr>
  <p:notesViewPr>
    <p:cSldViewPr snapToGrid="0" showGuides="1">
      <p:cViewPr varScale="1">
        <p:scale>
          <a:sx n="79" d="100"/>
          <a:sy n="79" d="100"/>
        </p:scale>
        <p:origin x="-3912" y="-90"/>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293" cy="496961"/>
          </a:xfrm>
          <a:prstGeom prst="rect">
            <a:avLst/>
          </a:prstGeom>
        </p:spPr>
        <p:txBody>
          <a:bodyPr vert="horz" lIns="90435" tIns="45218" rIns="90435" bIns="45218" rtlCol="0"/>
          <a:lstStyle>
            <a:lvl1pPr algn="l">
              <a:defRPr sz="1200"/>
            </a:lvl1pPr>
          </a:lstStyle>
          <a:p>
            <a:endParaRPr lang="en-GB"/>
          </a:p>
        </p:txBody>
      </p:sp>
      <p:sp>
        <p:nvSpPr>
          <p:cNvPr id="3" name="Date Placeholder 2"/>
          <p:cNvSpPr>
            <a:spLocks noGrp="1"/>
          </p:cNvSpPr>
          <p:nvPr>
            <p:ph type="dt" sz="quarter" idx="1"/>
          </p:nvPr>
        </p:nvSpPr>
        <p:spPr>
          <a:xfrm>
            <a:off x="3850815" y="0"/>
            <a:ext cx="2945293" cy="496961"/>
          </a:xfrm>
          <a:prstGeom prst="rect">
            <a:avLst/>
          </a:prstGeom>
        </p:spPr>
        <p:txBody>
          <a:bodyPr vert="horz" lIns="90435" tIns="45218" rIns="90435" bIns="45218" rtlCol="0"/>
          <a:lstStyle>
            <a:lvl1pPr algn="r">
              <a:defRPr sz="1200"/>
            </a:lvl1pPr>
          </a:lstStyle>
          <a:p>
            <a:fld id="{4ACABF49-9B2B-494E-A5E7-FC5144A0097E}" type="datetimeFigureOut">
              <a:rPr lang="en-GB" smtClean="0"/>
              <a:t>21/08/2017</a:t>
            </a:fld>
            <a:endParaRPr lang="en-GB"/>
          </a:p>
        </p:txBody>
      </p:sp>
      <p:sp>
        <p:nvSpPr>
          <p:cNvPr id="4" name="Footer Placeholder 3"/>
          <p:cNvSpPr>
            <a:spLocks noGrp="1"/>
          </p:cNvSpPr>
          <p:nvPr>
            <p:ph type="ftr" sz="quarter" idx="2"/>
          </p:nvPr>
        </p:nvSpPr>
        <p:spPr>
          <a:xfrm>
            <a:off x="0" y="9428104"/>
            <a:ext cx="2945293" cy="496961"/>
          </a:xfrm>
          <a:prstGeom prst="rect">
            <a:avLst/>
          </a:prstGeom>
        </p:spPr>
        <p:txBody>
          <a:bodyPr vert="horz" lIns="90435" tIns="45218" rIns="90435" bIns="45218" rtlCol="0" anchor="b"/>
          <a:lstStyle>
            <a:lvl1pPr algn="l">
              <a:defRPr sz="1200"/>
            </a:lvl1pPr>
          </a:lstStyle>
          <a:p>
            <a:endParaRPr lang="en-GB"/>
          </a:p>
        </p:txBody>
      </p:sp>
      <p:sp>
        <p:nvSpPr>
          <p:cNvPr id="5" name="Slide Number Placeholder 4"/>
          <p:cNvSpPr>
            <a:spLocks noGrp="1"/>
          </p:cNvSpPr>
          <p:nvPr>
            <p:ph type="sldNum" sz="quarter" idx="3"/>
          </p:nvPr>
        </p:nvSpPr>
        <p:spPr>
          <a:xfrm>
            <a:off x="3850815" y="9428104"/>
            <a:ext cx="2945293" cy="496961"/>
          </a:xfrm>
          <a:prstGeom prst="rect">
            <a:avLst/>
          </a:prstGeom>
        </p:spPr>
        <p:txBody>
          <a:bodyPr vert="horz" lIns="90435" tIns="45218" rIns="90435" bIns="45218" rtlCol="0" anchor="b"/>
          <a:lstStyle>
            <a:lvl1pPr algn="r">
              <a:defRPr sz="1200"/>
            </a:lvl1pPr>
          </a:lstStyle>
          <a:p>
            <a:fld id="{1AF17BBD-B601-44F3-B6FA-01A32DB9DF64}" type="slidenum">
              <a:rPr lang="en-GB" smtClean="0"/>
              <a:t>‹#›</a:t>
            </a:fld>
            <a:endParaRPr lang="en-GB"/>
          </a:p>
        </p:txBody>
      </p:sp>
    </p:spTree>
    <p:extLst>
      <p:ext uri="{BB962C8B-B14F-4D97-AF65-F5344CB8AC3E}">
        <p14:creationId xmlns:p14="http://schemas.microsoft.com/office/powerpoint/2010/main" val="356566873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1"/>
            <a:ext cx="2945659" cy="496332"/>
          </a:xfrm>
          <a:prstGeom prst="rect">
            <a:avLst/>
          </a:prstGeom>
        </p:spPr>
        <p:txBody>
          <a:bodyPr vert="horz" lIns="95555" tIns="47777" rIns="95555" bIns="47777" rtlCol="0"/>
          <a:lstStyle>
            <a:lvl1pPr algn="l">
              <a:defRPr sz="1300"/>
            </a:lvl1pPr>
          </a:lstStyle>
          <a:p>
            <a:endParaRPr lang="en-GB"/>
          </a:p>
        </p:txBody>
      </p:sp>
      <p:sp>
        <p:nvSpPr>
          <p:cNvPr id="3" name="Date Placeholder 2"/>
          <p:cNvSpPr>
            <a:spLocks noGrp="1"/>
          </p:cNvSpPr>
          <p:nvPr>
            <p:ph type="dt" idx="1"/>
          </p:nvPr>
        </p:nvSpPr>
        <p:spPr>
          <a:xfrm>
            <a:off x="3850444" y="1"/>
            <a:ext cx="2945659" cy="496332"/>
          </a:xfrm>
          <a:prstGeom prst="rect">
            <a:avLst/>
          </a:prstGeom>
        </p:spPr>
        <p:txBody>
          <a:bodyPr vert="horz" lIns="95555" tIns="47777" rIns="95555" bIns="47777" rtlCol="0"/>
          <a:lstStyle>
            <a:lvl1pPr algn="r">
              <a:defRPr sz="1300"/>
            </a:lvl1pPr>
          </a:lstStyle>
          <a:p>
            <a:fld id="{28A40E5E-7EA0-4B84-84B8-AA0E637BE4F2}" type="datetimeFigureOut">
              <a:rPr lang="en-GB" smtClean="0"/>
              <a:t>21/08/2017</a:t>
            </a:fld>
            <a:endParaRPr lang="en-GB"/>
          </a:p>
        </p:txBody>
      </p:sp>
      <p:sp>
        <p:nvSpPr>
          <p:cNvPr id="4" name="Slide Image Placeholder 3"/>
          <p:cNvSpPr>
            <a:spLocks noGrp="1" noRot="1" noChangeAspect="1"/>
          </p:cNvSpPr>
          <p:nvPr>
            <p:ph type="sldImg" idx="2"/>
          </p:nvPr>
        </p:nvSpPr>
        <p:spPr>
          <a:xfrm>
            <a:off x="88900" y="742950"/>
            <a:ext cx="6619875" cy="3724275"/>
          </a:xfrm>
          <a:prstGeom prst="rect">
            <a:avLst/>
          </a:prstGeom>
          <a:noFill/>
          <a:ln w="12700">
            <a:solidFill>
              <a:prstClr val="black"/>
            </a:solidFill>
          </a:ln>
        </p:spPr>
        <p:txBody>
          <a:bodyPr vert="horz" lIns="95555" tIns="47777" rIns="95555" bIns="47777" rtlCol="0" anchor="ctr"/>
          <a:lstStyle/>
          <a:p>
            <a:endParaRPr lang="en-GB"/>
          </a:p>
        </p:txBody>
      </p:sp>
      <p:sp>
        <p:nvSpPr>
          <p:cNvPr id="5" name="Notes Placeholder 4"/>
          <p:cNvSpPr>
            <a:spLocks noGrp="1"/>
          </p:cNvSpPr>
          <p:nvPr>
            <p:ph type="body" sz="quarter" idx="3"/>
          </p:nvPr>
        </p:nvSpPr>
        <p:spPr>
          <a:xfrm>
            <a:off x="679768" y="4715154"/>
            <a:ext cx="5438140" cy="4466987"/>
          </a:xfrm>
          <a:prstGeom prst="rect">
            <a:avLst/>
          </a:prstGeom>
        </p:spPr>
        <p:txBody>
          <a:bodyPr vert="horz" lIns="95555" tIns="47777" rIns="95555" bIns="47777"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2" y="9428584"/>
            <a:ext cx="2945659" cy="496332"/>
          </a:xfrm>
          <a:prstGeom prst="rect">
            <a:avLst/>
          </a:prstGeom>
        </p:spPr>
        <p:txBody>
          <a:bodyPr vert="horz" lIns="95555" tIns="47777" rIns="95555" bIns="47777" rtlCol="0" anchor="b"/>
          <a:lstStyle>
            <a:lvl1pPr algn="l">
              <a:defRPr sz="1300"/>
            </a:lvl1pPr>
          </a:lstStyle>
          <a:p>
            <a:endParaRPr lang="en-GB"/>
          </a:p>
        </p:txBody>
      </p:sp>
      <p:sp>
        <p:nvSpPr>
          <p:cNvPr id="7" name="Slide Number Placeholder 6"/>
          <p:cNvSpPr>
            <a:spLocks noGrp="1"/>
          </p:cNvSpPr>
          <p:nvPr>
            <p:ph type="sldNum" sz="quarter" idx="5"/>
          </p:nvPr>
        </p:nvSpPr>
        <p:spPr>
          <a:xfrm>
            <a:off x="3850444" y="9428584"/>
            <a:ext cx="2945659" cy="496332"/>
          </a:xfrm>
          <a:prstGeom prst="rect">
            <a:avLst/>
          </a:prstGeom>
        </p:spPr>
        <p:txBody>
          <a:bodyPr vert="horz" lIns="95555" tIns="47777" rIns="95555" bIns="47777" rtlCol="0" anchor="b"/>
          <a:lstStyle>
            <a:lvl1pPr algn="r">
              <a:defRPr sz="1300"/>
            </a:lvl1pPr>
          </a:lstStyle>
          <a:p>
            <a:fld id="{16A93497-DD6C-4E8D-8933-71AF6242EF67}" type="slidenum">
              <a:rPr lang="en-GB" smtClean="0"/>
              <a:t>‹#›</a:t>
            </a:fld>
            <a:endParaRPr lang="en-GB"/>
          </a:p>
        </p:txBody>
      </p:sp>
    </p:spTree>
    <p:extLst>
      <p:ext uri="{BB962C8B-B14F-4D97-AF65-F5344CB8AC3E}">
        <p14:creationId xmlns:p14="http://schemas.microsoft.com/office/powerpoint/2010/main" val="14952967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mtClean="0"/>
              <a:t>Note – 3D supergraphic ‘mask’ is now a selectable object in foreground of slide</a:t>
            </a:r>
            <a:r>
              <a:rPr lang="en-GB" baseline="0" smtClean="0"/>
              <a:t>. </a:t>
            </a:r>
            <a:endParaRPr lang="en-GB"/>
          </a:p>
        </p:txBody>
      </p:sp>
      <p:sp>
        <p:nvSpPr>
          <p:cNvPr id="4" name="Slide Number Placeholder 3"/>
          <p:cNvSpPr>
            <a:spLocks noGrp="1"/>
          </p:cNvSpPr>
          <p:nvPr>
            <p:ph type="sldNum" sz="quarter" idx="10"/>
          </p:nvPr>
        </p:nvSpPr>
        <p:spPr/>
        <p:txBody>
          <a:bodyPr/>
          <a:lstStyle/>
          <a:p>
            <a:fld id="{16A93497-DD6C-4E8D-8933-71AF6242EF67}" type="slidenum">
              <a:rPr lang="en-GB" smtClean="0"/>
              <a:t>1</a:t>
            </a:fld>
            <a:endParaRPr lang="en-GB"/>
          </a:p>
        </p:txBody>
      </p:sp>
    </p:spTree>
    <p:extLst>
      <p:ext uri="{BB962C8B-B14F-4D97-AF65-F5344CB8AC3E}">
        <p14:creationId xmlns:p14="http://schemas.microsoft.com/office/powerpoint/2010/main" val="410403827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1">
    <p:spTree>
      <p:nvGrpSpPr>
        <p:cNvPr id="1" name=""/>
        <p:cNvGrpSpPr/>
        <p:nvPr/>
      </p:nvGrpSpPr>
      <p:grpSpPr>
        <a:xfrm>
          <a:off x="0" y="0"/>
          <a:ext cx="0" cy="0"/>
          <a:chOff x="0" y="0"/>
          <a:chExt cx="0" cy="0"/>
        </a:xfrm>
      </p:grpSpPr>
      <p:pic>
        <p:nvPicPr>
          <p:cNvPr id="6" name="Cover Picture"/>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511" y="0"/>
            <a:ext cx="9134977" cy="5143500"/>
          </a:xfrm>
          <a:prstGeom prst="rect">
            <a:avLst/>
          </a:prstGeom>
        </p:spPr>
      </p:pic>
      <p:sp>
        <p:nvSpPr>
          <p:cNvPr id="3" name="Cobranding Logo"/>
          <p:cNvSpPr>
            <a:spLocks noGrp="1"/>
          </p:cNvSpPr>
          <p:nvPr>
            <p:ph type="pic" sz="quarter" idx="12" hasCustomPrompt="1"/>
          </p:nvPr>
        </p:nvSpPr>
        <p:spPr>
          <a:xfrm>
            <a:off x="577850" y="1785938"/>
            <a:ext cx="2466975" cy="1216025"/>
          </a:xfrm>
        </p:spPr>
        <p:txBody>
          <a:bodyPr/>
          <a:lstStyle>
            <a:lvl1pPr marL="0" indent="0">
              <a:buFontTx/>
              <a:buNone/>
              <a:defRPr/>
            </a:lvl1pPr>
          </a:lstStyle>
          <a:p>
            <a:r>
              <a:rPr lang="en-GB" smtClean="0"/>
              <a:t>Cobranding</a:t>
            </a:r>
            <a:endParaRPr lang="en-GB"/>
          </a:p>
        </p:txBody>
      </p:sp>
      <p:sp>
        <p:nvSpPr>
          <p:cNvPr id="10" name="OurLogo"/>
          <p:cNvSpPr>
            <a:spLocks noGrp="1" noChangeAspect="1"/>
          </p:cNvSpPr>
          <p:nvPr>
            <p:ph type="pic" sz="quarter" idx="13"/>
          </p:nvPr>
        </p:nvSpPr>
        <p:spPr>
          <a:xfrm>
            <a:off x="576000" y="576000"/>
            <a:ext cx="828000" cy="828000"/>
          </a:xfrm>
        </p:spPr>
        <p:txBody>
          <a:bodyPr/>
          <a:lstStyle>
            <a:lvl1pPr marL="0" indent="0">
              <a:buNone/>
              <a:defRPr/>
            </a:lvl1pPr>
          </a:lstStyle>
          <a:p>
            <a:r>
              <a:rPr lang="en-US" smtClean="0"/>
              <a:t>Click icon to add picture</a:t>
            </a:r>
            <a:endParaRPr lang="en-GB"/>
          </a:p>
        </p:txBody>
      </p:sp>
      <p:sp>
        <p:nvSpPr>
          <p:cNvPr id="5" name="Cover Additional Title"/>
          <p:cNvSpPr>
            <a:spLocks noGrp="1"/>
          </p:cNvSpPr>
          <p:nvPr>
            <p:ph type="body" sz="quarter" idx="11"/>
          </p:nvPr>
        </p:nvSpPr>
        <p:spPr>
          <a:xfrm>
            <a:off x="575999" y="4082725"/>
            <a:ext cx="5040000" cy="686125"/>
          </a:xfrm>
        </p:spPr>
        <p:txBody>
          <a:bodyPr>
            <a:normAutofit/>
          </a:bodyPr>
          <a:lstStyle>
            <a:lvl1pPr marL="0" indent="0" algn="l">
              <a:buNone/>
              <a:defRPr sz="1600" baseline="0">
                <a:solidFill>
                  <a:srgbClr val="4D4D4D"/>
                </a:solidFill>
                <a:latin typeface="+mj-lt"/>
              </a:defRPr>
            </a:lvl1pPr>
            <a:lvl2pPr>
              <a:defRPr>
                <a:solidFill>
                  <a:schemeClr val="tx2"/>
                </a:solidFill>
                <a:latin typeface="+mj-lt"/>
              </a:defRPr>
            </a:lvl2pPr>
            <a:lvl3pPr>
              <a:defRPr>
                <a:solidFill>
                  <a:schemeClr val="tx2"/>
                </a:solidFill>
                <a:latin typeface="+mj-lt"/>
              </a:defRPr>
            </a:lvl3pPr>
            <a:lvl4pPr>
              <a:defRPr>
                <a:solidFill>
                  <a:schemeClr val="tx2"/>
                </a:solidFill>
                <a:latin typeface="+mj-lt"/>
              </a:defRPr>
            </a:lvl4pPr>
            <a:lvl5pPr>
              <a:defRPr>
                <a:solidFill>
                  <a:schemeClr val="tx2"/>
                </a:solidFill>
                <a:latin typeface="+mj-lt"/>
              </a:defRPr>
            </a:lvl5pPr>
          </a:lstStyle>
          <a:p>
            <a:pPr lvl="0"/>
            <a:r>
              <a:rPr lang="en-US" smtClean="0"/>
              <a:t>Click to edit Master text styles</a:t>
            </a:r>
          </a:p>
        </p:txBody>
      </p:sp>
      <p:sp>
        <p:nvSpPr>
          <p:cNvPr id="9" name="Cover Subtitle"/>
          <p:cNvSpPr>
            <a:spLocks noGrp="1"/>
          </p:cNvSpPr>
          <p:nvPr>
            <p:ph type="body" sz="quarter" idx="10"/>
          </p:nvPr>
        </p:nvSpPr>
        <p:spPr>
          <a:xfrm>
            <a:off x="575999" y="3646479"/>
            <a:ext cx="5040000" cy="430213"/>
          </a:xfrm>
        </p:spPr>
        <p:txBody>
          <a:bodyPr>
            <a:noAutofit/>
          </a:bodyPr>
          <a:lstStyle>
            <a:lvl1pPr marL="0" indent="0">
              <a:buNone/>
              <a:defRPr sz="2400">
                <a:solidFill>
                  <a:schemeClr val="accent1"/>
                </a:solidFill>
                <a:latin typeface="+mj-lt"/>
              </a:defRPr>
            </a:lvl1pPr>
            <a:lvl2pPr>
              <a:defRPr>
                <a:solidFill>
                  <a:schemeClr val="tx2"/>
                </a:solidFill>
                <a:latin typeface="+mj-lt"/>
              </a:defRPr>
            </a:lvl2pPr>
            <a:lvl3pPr>
              <a:defRPr>
                <a:solidFill>
                  <a:schemeClr val="tx2"/>
                </a:solidFill>
                <a:latin typeface="+mj-lt"/>
              </a:defRPr>
            </a:lvl3pPr>
            <a:lvl4pPr>
              <a:defRPr>
                <a:solidFill>
                  <a:schemeClr val="tx2"/>
                </a:solidFill>
                <a:latin typeface="+mj-lt"/>
              </a:defRPr>
            </a:lvl4pPr>
            <a:lvl5pPr>
              <a:defRPr>
                <a:solidFill>
                  <a:schemeClr val="tx2"/>
                </a:solidFill>
                <a:latin typeface="+mj-lt"/>
              </a:defRPr>
            </a:lvl5pPr>
          </a:lstStyle>
          <a:p>
            <a:pPr lvl="0"/>
            <a:r>
              <a:rPr lang="en-US" smtClean="0"/>
              <a:t>Click to edit Master text styles</a:t>
            </a:r>
          </a:p>
        </p:txBody>
      </p:sp>
      <p:sp>
        <p:nvSpPr>
          <p:cNvPr id="7" name="Cover Title"/>
          <p:cNvSpPr>
            <a:spLocks noGrp="1"/>
          </p:cNvSpPr>
          <p:nvPr>
            <p:ph type="title"/>
          </p:nvPr>
        </p:nvSpPr>
        <p:spPr>
          <a:xfrm>
            <a:off x="576000" y="3199302"/>
            <a:ext cx="6389950" cy="446400"/>
          </a:xfrm>
        </p:spPr>
        <p:txBody>
          <a:bodyPr anchor="b" anchorCtr="0">
            <a:noAutofit/>
          </a:bodyPr>
          <a:lstStyle>
            <a:lvl1pPr>
              <a:defRPr sz="3200"/>
            </a:lvl1pPr>
          </a:lstStyle>
          <a:p>
            <a:r>
              <a:rPr lang="en-US" smtClean="0"/>
              <a:t>Click to edit Master title style</a:t>
            </a:r>
            <a:endParaRPr lang="en-GB" dirty="0"/>
          </a:p>
        </p:txBody>
      </p:sp>
    </p:spTree>
    <p:extLst>
      <p:ext uri="{BB962C8B-B14F-4D97-AF65-F5344CB8AC3E}">
        <p14:creationId xmlns:p14="http://schemas.microsoft.com/office/powerpoint/2010/main" val="3167613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Dual column - comparison">
    <p:spTree>
      <p:nvGrpSpPr>
        <p:cNvPr id="1" name=""/>
        <p:cNvGrpSpPr/>
        <p:nvPr/>
      </p:nvGrpSpPr>
      <p:grpSpPr>
        <a:xfrm>
          <a:off x="0" y="0"/>
          <a:ext cx="0" cy="0"/>
          <a:chOff x="0" y="0"/>
          <a:chExt cx="0" cy="0"/>
        </a:xfrm>
      </p:grpSpPr>
      <p:sp>
        <p:nvSpPr>
          <p:cNvPr id="13" name="Entity Name Placeholder"/>
          <p:cNvSpPr>
            <a:spLocks noGrp="1"/>
          </p:cNvSpPr>
          <p:nvPr>
            <p:ph type="ftr" sz="quarter" idx="3"/>
          </p:nvPr>
        </p:nvSpPr>
        <p:spPr>
          <a:xfrm>
            <a:off x="5765041" y="4837040"/>
            <a:ext cx="2895600" cy="216000"/>
          </a:xfrm>
          <a:prstGeom prst="rect">
            <a:avLst/>
          </a:prstGeom>
        </p:spPr>
        <p:txBody>
          <a:bodyPr vert="horz" lIns="0" tIns="45720" rIns="0" bIns="45720" rtlCol="0" anchor="ctr"/>
          <a:lstStyle>
            <a:lvl1pPr algn="ctr">
              <a:defRPr sz="800">
                <a:solidFill>
                  <a:schemeClr val="accent1"/>
                </a:solidFill>
                <a:latin typeface="Calibri" panose="020F0502020204030204" pitchFamily="34" charset="0"/>
              </a:defRPr>
            </a:lvl1pPr>
          </a:lstStyle>
          <a:p>
            <a:pPr algn="r"/>
            <a:r>
              <a:rPr lang="de-DE" smtClean="0"/>
              <a:t>Hogan Lovells</a:t>
            </a:r>
          </a:p>
        </p:txBody>
      </p:sp>
      <p:sp>
        <p:nvSpPr>
          <p:cNvPr id="12" name="Slide Number"/>
          <p:cNvSpPr>
            <a:spLocks noGrp="1"/>
          </p:cNvSpPr>
          <p:nvPr>
            <p:ph type="sldNum" sz="quarter" idx="4"/>
          </p:nvPr>
        </p:nvSpPr>
        <p:spPr>
          <a:xfrm>
            <a:off x="8676542" y="4834959"/>
            <a:ext cx="305532" cy="215444"/>
          </a:xfrm>
          <a:prstGeom prst="rect">
            <a:avLst/>
          </a:prstGeom>
        </p:spPr>
        <p:txBody>
          <a:bodyPr vert="horz" wrap="none" lIns="0" tIns="45720" rIns="91440" bIns="45720" rtlCol="0" anchor="ctr">
            <a:spAutoFit/>
          </a:bodyPr>
          <a:lstStyle>
            <a:lvl1pPr algn="r">
              <a:defRPr sz="800">
                <a:solidFill>
                  <a:schemeClr val="accent1"/>
                </a:solidFill>
                <a:latin typeface="Calibri" panose="020F0502020204030204" pitchFamily="34" charset="0"/>
              </a:defRPr>
            </a:lvl1pPr>
          </a:lstStyle>
          <a:p>
            <a:r>
              <a:rPr lang="en-GB" smtClean="0"/>
              <a:t>|  </a:t>
            </a:r>
            <a:fld id="{6967D197-2218-4700-B211-63EF06F51A7E}" type="slidenum">
              <a:rPr lang="en-GB" smtClean="0"/>
              <a:pPr/>
              <a:t>‹#›</a:t>
            </a:fld>
            <a:endParaRPr lang="en-GB"/>
          </a:p>
        </p:txBody>
      </p:sp>
      <p:cxnSp>
        <p:nvCxnSpPr>
          <p:cNvPr id="8" name="Line under Title"/>
          <p:cNvCxnSpPr/>
          <p:nvPr userDrawn="1"/>
        </p:nvCxnSpPr>
        <p:spPr>
          <a:xfrm flipH="1">
            <a:off x="288000" y="735227"/>
            <a:ext cx="8568000" cy="0"/>
          </a:xfrm>
          <a:prstGeom prst="line">
            <a:avLst/>
          </a:prstGeom>
          <a:ln w="6350">
            <a:solidFill>
              <a:schemeClr val="accent1"/>
            </a:solidFill>
          </a:ln>
        </p:spPr>
        <p:style>
          <a:lnRef idx="1">
            <a:schemeClr val="accent1"/>
          </a:lnRef>
          <a:fillRef idx="0">
            <a:schemeClr val="accent1"/>
          </a:fillRef>
          <a:effectRef idx="0">
            <a:schemeClr val="accent1"/>
          </a:effectRef>
          <a:fontRef idx="minor">
            <a:schemeClr val="tx1"/>
          </a:fontRef>
        </p:style>
      </p:cxnSp>
      <p:sp>
        <p:nvSpPr>
          <p:cNvPr id="11" name="Column Title Right"/>
          <p:cNvSpPr>
            <a:spLocks noGrp="1"/>
          </p:cNvSpPr>
          <p:nvPr>
            <p:ph type="body" sz="quarter" idx="17"/>
          </p:nvPr>
        </p:nvSpPr>
        <p:spPr>
          <a:xfrm>
            <a:off x="4788000" y="1338262"/>
            <a:ext cx="4068000" cy="360000"/>
          </a:xfrm>
        </p:spPr>
        <p:txBody>
          <a:bodyPr anchor="ctr" anchorCtr="0">
            <a:noAutofit/>
          </a:bodyPr>
          <a:lstStyle>
            <a:lvl1pPr marL="0" indent="0" algn="l" rtl="0">
              <a:buNone/>
              <a:defRPr sz="2200">
                <a:solidFill>
                  <a:schemeClr val="accent1"/>
                </a:solidFill>
                <a:latin typeface="+mj-lt"/>
              </a:defRPr>
            </a:lvl1pPr>
          </a:lstStyle>
          <a:p>
            <a:pPr lvl="0"/>
            <a:r>
              <a:rPr lang="en-US" smtClean="0"/>
              <a:t>Click to edit Master text styles</a:t>
            </a:r>
          </a:p>
        </p:txBody>
      </p:sp>
      <p:sp>
        <p:nvSpPr>
          <p:cNvPr id="9" name="Column Title Left"/>
          <p:cNvSpPr>
            <a:spLocks noGrp="1"/>
          </p:cNvSpPr>
          <p:nvPr>
            <p:ph type="body" sz="quarter" idx="15"/>
          </p:nvPr>
        </p:nvSpPr>
        <p:spPr>
          <a:xfrm>
            <a:off x="288000" y="1338262"/>
            <a:ext cx="4068000" cy="360000"/>
          </a:xfrm>
        </p:spPr>
        <p:txBody>
          <a:bodyPr anchor="ctr" anchorCtr="0">
            <a:noAutofit/>
          </a:bodyPr>
          <a:lstStyle>
            <a:lvl1pPr marL="0" indent="0" algn="l" rtl="0">
              <a:buNone/>
              <a:defRPr sz="2200">
                <a:solidFill>
                  <a:schemeClr val="accent1"/>
                </a:solidFill>
                <a:latin typeface="+mj-lt"/>
              </a:defRPr>
            </a:lvl1pPr>
          </a:lstStyle>
          <a:p>
            <a:pPr lvl="0"/>
            <a:r>
              <a:rPr lang="en-US" smtClean="0"/>
              <a:t>Click to edit Master text styles</a:t>
            </a:r>
          </a:p>
        </p:txBody>
      </p:sp>
      <p:sp>
        <p:nvSpPr>
          <p:cNvPr id="2" name="Slide Title"/>
          <p:cNvSpPr>
            <a:spLocks noGrp="1"/>
          </p:cNvSpPr>
          <p:nvPr>
            <p:ph type="title"/>
          </p:nvPr>
        </p:nvSpPr>
        <p:spPr/>
        <p:txBody>
          <a:bodyPr/>
          <a:lstStyle/>
          <a:p>
            <a:r>
              <a:rPr lang="en-US" smtClean="0"/>
              <a:t>Click to edit Master title style</a:t>
            </a:r>
            <a:endParaRPr lang="en-GB"/>
          </a:p>
        </p:txBody>
      </p:sp>
      <p:sp>
        <p:nvSpPr>
          <p:cNvPr id="14" name="Content Left"/>
          <p:cNvSpPr>
            <a:spLocks noGrp="1"/>
          </p:cNvSpPr>
          <p:nvPr>
            <p:ph sz="quarter" idx="12"/>
          </p:nvPr>
        </p:nvSpPr>
        <p:spPr>
          <a:xfrm>
            <a:off x="288000" y="1706400"/>
            <a:ext cx="4068000" cy="312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15" name="Content Left"/>
          <p:cNvSpPr>
            <a:spLocks noGrp="1"/>
          </p:cNvSpPr>
          <p:nvPr>
            <p:ph sz="quarter" idx="18"/>
          </p:nvPr>
        </p:nvSpPr>
        <p:spPr>
          <a:xfrm>
            <a:off x="4788000" y="1706400"/>
            <a:ext cx="4068000" cy="312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Tree>
    <p:extLst>
      <p:ext uri="{BB962C8B-B14F-4D97-AF65-F5344CB8AC3E}">
        <p14:creationId xmlns:p14="http://schemas.microsoft.com/office/powerpoint/2010/main" val="13720605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riple column">
    <p:spTree>
      <p:nvGrpSpPr>
        <p:cNvPr id="1" name=""/>
        <p:cNvGrpSpPr/>
        <p:nvPr/>
      </p:nvGrpSpPr>
      <p:grpSpPr>
        <a:xfrm>
          <a:off x="0" y="0"/>
          <a:ext cx="0" cy="0"/>
          <a:chOff x="0" y="0"/>
          <a:chExt cx="0" cy="0"/>
        </a:xfrm>
      </p:grpSpPr>
      <p:sp>
        <p:nvSpPr>
          <p:cNvPr id="11" name="Entity Name Placeholder"/>
          <p:cNvSpPr>
            <a:spLocks noGrp="1"/>
          </p:cNvSpPr>
          <p:nvPr>
            <p:ph type="ftr" sz="quarter" idx="3"/>
          </p:nvPr>
        </p:nvSpPr>
        <p:spPr>
          <a:xfrm>
            <a:off x="5765041" y="4837040"/>
            <a:ext cx="2895600" cy="216000"/>
          </a:xfrm>
          <a:prstGeom prst="rect">
            <a:avLst/>
          </a:prstGeom>
        </p:spPr>
        <p:txBody>
          <a:bodyPr vert="horz" lIns="0" tIns="45720" rIns="0" bIns="45720" rtlCol="0" anchor="ctr"/>
          <a:lstStyle>
            <a:lvl1pPr algn="ctr">
              <a:defRPr sz="800">
                <a:solidFill>
                  <a:schemeClr val="accent1"/>
                </a:solidFill>
                <a:latin typeface="Calibri" panose="020F0502020204030204" pitchFamily="34" charset="0"/>
              </a:defRPr>
            </a:lvl1pPr>
          </a:lstStyle>
          <a:p>
            <a:pPr algn="r"/>
            <a:r>
              <a:rPr lang="de-DE" smtClean="0"/>
              <a:t>Hogan Lovells</a:t>
            </a:r>
          </a:p>
        </p:txBody>
      </p:sp>
      <p:sp>
        <p:nvSpPr>
          <p:cNvPr id="10" name="Slide Number"/>
          <p:cNvSpPr>
            <a:spLocks noGrp="1"/>
          </p:cNvSpPr>
          <p:nvPr>
            <p:ph type="sldNum" sz="quarter" idx="4"/>
          </p:nvPr>
        </p:nvSpPr>
        <p:spPr>
          <a:xfrm>
            <a:off x="8676542" y="4834959"/>
            <a:ext cx="305532" cy="215444"/>
          </a:xfrm>
          <a:prstGeom prst="rect">
            <a:avLst/>
          </a:prstGeom>
        </p:spPr>
        <p:txBody>
          <a:bodyPr vert="horz" wrap="none" lIns="0" tIns="45720" rIns="91440" bIns="45720" rtlCol="0" anchor="ctr">
            <a:spAutoFit/>
          </a:bodyPr>
          <a:lstStyle>
            <a:lvl1pPr algn="r">
              <a:defRPr sz="800">
                <a:solidFill>
                  <a:schemeClr val="accent1"/>
                </a:solidFill>
                <a:latin typeface="Calibri" panose="020F0502020204030204" pitchFamily="34" charset="0"/>
              </a:defRPr>
            </a:lvl1pPr>
          </a:lstStyle>
          <a:p>
            <a:r>
              <a:rPr lang="en-GB" smtClean="0"/>
              <a:t>|  </a:t>
            </a:r>
            <a:fld id="{6967D197-2218-4700-B211-63EF06F51A7E}" type="slidenum">
              <a:rPr lang="en-GB" smtClean="0"/>
              <a:pPr/>
              <a:t>‹#›</a:t>
            </a:fld>
            <a:endParaRPr lang="en-GB"/>
          </a:p>
        </p:txBody>
      </p:sp>
      <p:cxnSp>
        <p:nvCxnSpPr>
          <p:cNvPr id="8" name="Line under Title"/>
          <p:cNvCxnSpPr/>
          <p:nvPr userDrawn="1"/>
        </p:nvCxnSpPr>
        <p:spPr>
          <a:xfrm flipH="1">
            <a:off x="288000" y="735227"/>
            <a:ext cx="8568000" cy="0"/>
          </a:xfrm>
          <a:prstGeom prst="line">
            <a:avLst/>
          </a:prstGeom>
          <a:ln w="6350">
            <a:solidFill>
              <a:schemeClr val="accent1"/>
            </a:solidFill>
          </a:ln>
        </p:spPr>
        <p:style>
          <a:lnRef idx="1">
            <a:schemeClr val="accent1"/>
          </a:lnRef>
          <a:fillRef idx="0">
            <a:schemeClr val="accent1"/>
          </a:fillRef>
          <a:effectRef idx="0">
            <a:schemeClr val="accent1"/>
          </a:effectRef>
          <a:fontRef idx="minor">
            <a:schemeClr val="tx1"/>
          </a:fontRef>
        </p:style>
      </p:cxnSp>
      <p:sp>
        <p:nvSpPr>
          <p:cNvPr id="14" name="Content Right"/>
          <p:cNvSpPr>
            <a:spLocks noGrp="1"/>
          </p:cNvSpPr>
          <p:nvPr>
            <p:ph sz="quarter" idx="18"/>
          </p:nvPr>
        </p:nvSpPr>
        <p:spPr>
          <a:xfrm>
            <a:off x="6264000" y="1338262"/>
            <a:ext cx="2592000" cy="3488919"/>
          </a:xfrm>
        </p:spPr>
        <p:txBody>
          <a:bodyPr/>
          <a:lstStyle>
            <a:lvl1pPr>
              <a:defRPr sz="1600"/>
            </a:lvl1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12" name="Content Middle"/>
          <p:cNvSpPr>
            <a:spLocks noGrp="1"/>
          </p:cNvSpPr>
          <p:nvPr>
            <p:ph sz="quarter" idx="16"/>
          </p:nvPr>
        </p:nvSpPr>
        <p:spPr>
          <a:xfrm>
            <a:off x="3276000" y="1338262"/>
            <a:ext cx="2592000" cy="3467654"/>
          </a:xfrm>
        </p:spPr>
        <p:txBody>
          <a:bodyPr/>
          <a:lstStyle>
            <a:lvl1pPr>
              <a:defRPr sz="1600"/>
            </a:lvl1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6" name="Content Left"/>
          <p:cNvSpPr>
            <a:spLocks noGrp="1"/>
          </p:cNvSpPr>
          <p:nvPr>
            <p:ph sz="quarter" idx="12"/>
          </p:nvPr>
        </p:nvSpPr>
        <p:spPr>
          <a:xfrm>
            <a:off x="288000" y="1338262"/>
            <a:ext cx="2592000" cy="3467654"/>
          </a:xfrm>
        </p:spPr>
        <p:txBody>
          <a:bodyPr/>
          <a:lstStyle>
            <a:lvl1pPr>
              <a:defRPr sz="1600"/>
            </a:lvl1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9" name="Slide Subtitle"/>
          <p:cNvSpPr>
            <a:spLocks noGrp="1"/>
          </p:cNvSpPr>
          <p:nvPr>
            <p:ph type="body" sz="quarter" idx="13"/>
          </p:nvPr>
        </p:nvSpPr>
        <p:spPr>
          <a:xfrm>
            <a:off x="287338" y="735013"/>
            <a:ext cx="8569325" cy="446400"/>
          </a:xfrm>
        </p:spPr>
        <p:txBody>
          <a:bodyPr>
            <a:normAutofit/>
          </a:bodyPr>
          <a:lstStyle>
            <a:lvl1pPr marL="0" indent="0">
              <a:buNone/>
              <a:defRPr sz="2400">
                <a:solidFill>
                  <a:schemeClr val="accent1"/>
                </a:solidFill>
                <a:latin typeface="+mj-lt"/>
              </a:defRPr>
            </a:lvl1pPr>
            <a:lvl2pPr marL="273050" indent="0">
              <a:buNone/>
              <a:defRPr/>
            </a:lvl2pPr>
            <a:lvl3pPr marL="544512" indent="0">
              <a:buNone/>
              <a:defRPr/>
            </a:lvl3pPr>
            <a:lvl4pPr marL="809625" indent="0">
              <a:buNone/>
              <a:defRPr/>
            </a:lvl4pPr>
            <a:lvl5pPr marL="1081087" indent="0">
              <a:buNone/>
              <a:defRPr/>
            </a:lvl5pPr>
          </a:lstStyle>
          <a:p>
            <a:pPr lvl="0"/>
            <a:r>
              <a:rPr lang="en-US" smtClean="0"/>
              <a:t>Click to edit Master text styles</a:t>
            </a:r>
          </a:p>
        </p:txBody>
      </p:sp>
      <p:sp>
        <p:nvSpPr>
          <p:cNvPr id="2" name="Slide Title"/>
          <p:cNvSpPr>
            <a:spLocks noGrp="1"/>
          </p:cNvSpPr>
          <p:nvPr>
            <p:ph type="title"/>
          </p:nvPr>
        </p:nvSpPr>
        <p:spPr/>
        <p:txBody>
          <a:bodyPr/>
          <a:lstStyle/>
          <a:p>
            <a:r>
              <a:rPr lang="en-US" smtClean="0"/>
              <a:t>Click to edit Master title style</a:t>
            </a:r>
            <a:endParaRPr lang="en-GB"/>
          </a:p>
        </p:txBody>
      </p:sp>
    </p:spTree>
    <p:extLst>
      <p:ext uri="{BB962C8B-B14F-4D97-AF65-F5344CB8AC3E}">
        <p14:creationId xmlns:p14="http://schemas.microsoft.com/office/powerpoint/2010/main" val="7219048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riple column - comparison">
    <p:spTree>
      <p:nvGrpSpPr>
        <p:cNvPr id="1" name=""/>
        <p:cNvGrpSpPr/>
        <p:nvPr/>
      </p:nvGrpSpPr>
      <p:grpSpPr>
        <a:xfrm>
          <a:off x="0" y="0"/>
          <a:ext cx="0" cy="0"/>
          <a:chOff x="0" y="0"/>
          <a:chExt cx="0" cy="0"/>
        </a:xfrm>
      </p:grpSpPr>
      <p:sp>
        <p:nvSpPr>
          <p:cNvPr id="16" name="Entity Name Placeholder"/>
          <p:cNvSpPr>
            <a:spLocks noGrp="1"/>
          </p:cNvSpPr>
          <p:nvPr>
            <p:ph type="ftr" sz="quarter" idx="3"/>
          </p:nvPr>
        </p:nvSpPr>
        <p:spPr>
          <a:xfrm>
            <a:off x="5765041" y="4837040"/>
            <a:ext cx="2895600" cy="216000"/>
          </a:xfrm>
          <a:prstGeom prst="rect">
            <a:avLst/>
          </a:prstGeom>
        </p:spPr>
        <p:txBody>
          <a:bodyPr vert="horz" lIns="0" tIns="45720" rIns="0" bIns="45720" rtlCol="0" anchor="ctr"/>
          <a:lstStyle>
            <a:lvl1pPr algn="ctr">
              <a:defRPr sz="800">
                <a:solidFill>
                  <a:schemeClr val="accent1"/>
                </a:solidFill>
                <a:latin typeface="Calibri" panose="020F0502020204030204" pitchFamily="34" charset="0"/>
              </a:defRPr>
            </a:lvl1pPr>
          </a:lstStyle>
          <a:p>
            <a:pPr algn="r"/>
            <a:r>
              <a:rPr lang="de-DE" smtClean="0"/>
              <a:t>Hogan Lovells</a:t>
            </a:r>
          </a:p>
        </p:txBody>
      </p:sp>
      <p:sp>
        <p:nvSpPr>
          <p:cNvPr id="11" name="Slide Number"/>
          <p:cNvSpPr>
            <a:spLocks noGrp="1"/>
          </p:cNvSpPr>
          <p:nvPr>
            <p:ph type="sldNum" sz="quarter" idx="4"/>
          </p:nvPr>
        </p:nvSpPr>
        <p:spPr>
          <a:xfrm>
            <a:off x="8676542" y="4834959"/>
            <a:ext cx="305532" cy="215444"/>
          </a:xfrm>
          <a:prstGeom prst="rect">
            <a:avLst/>
          </a:prstGeom>
        </p:spPr>
        <p:txBody>
          <a:bodyPr vert="horz" wrap="none" lIns="0" tIns="45720" rIns="91440" bIns="45720" rtlCol="0" anchor="ctr">
            <a:spAutoFit/>
          </a:bodyPr>
          <a:lstStyle>
            <a:lvl1pPr algn="r">
              <a:defRPr sz="800">
                <a:solidFill>
                  <a:schemeClr val="accent1"/>
                </a:solidFill>
                <a:latin typeface="Calibri" panose="020F0502020204030204" pitchFamily="34" charset="0"/>
              </a:defRPr>
            </a:lvl1pPr>
          </a:lstStyle>
          <a:p>
            <a:r>
              <a:rPr lang="en-GB" smtClean="0"/>
              <a:t>|  </a:t>
            </a:r>
            <a:fld id="{6967D197-2218-4700-B211-63EF06F51A7E}" type="slidenum">
              <a:rPr lang="en-GB" smtClean="0"/>
              <a:pPr/>
              <a:t>‹#›</a:t>
            </a:fld>
            <a:endParaRPr lang="en-GB"/>
          </a:p>
        </p:txBody>
      </p:sp>
      <p:cxnSp>
        <p:nvCxnSpPr>
          <p:cNvPr id="8" name="Line under Title"/>
          <p:cNvCxnSpPr/>
          <p:nvPr userDrawn="1"/>
        </p:nvCxnSpPr>
        <p:spPr>
          <a:xfrm flipH="1">
            <a:off x="288000" y="735227"/>
            <a:ext cx="8568000" cy="0"/>
          </a:xfrm>
          <a:prstGeom prst="line">
            <a:avLst/>
          </a:prstGeom>
          <a:ln w="6350">
            <a:solidFill>
              <a:schemeClr val="accent1"/>
            </a:solidFill>
          </a:ln>
        </p:spPr>
        <p:style>
          <a:lnRef idx="1">
            <a:schemeClr val="accent1"/>
          </a:lnRef>
          <a:fillRef idx="0">
            <a:schemeClr val="accent1"/>
          </a:fillRef>
          <a:effectRef idx="0">
            <a:schemeClr val="accent1"/>
          </a:effectRef>
          <a:fontRef idx="minor">
            <a:schemeClr val="tx1"/>
          </a:fontRef>
        </p:style>
      </p:cxnSp>
      <p:sp>
        <p:nvSpPr>
          <p:cNvPr id="14" name="Content Right"/>
          <p:cNvSpPr>
            <a:spLocks noGrp="1"/>
          </p:cNvSpPr>
          <p:nvPr>
            <p:ph sz="quarter" idx="18"/>
          </p:nvPr>
        </p:nvSpPr>
        <p:spPr>
          <a:xfrm>
            <a:off x="6192663" y="1705970"/>
            <a:ext cx="2628000" cy="3131844"/>
          </a:xfrm>
        </p:spPr>
        <p:txBody>
          <a:bodyPr>
            <a:normAutofit/>
          </a:bodyPr>
          <a:lstStyle>
            <a:lvl1pPr>
              <a:defRPr sz="1600"/>
            </a:lvl1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15" name="Column Title Right"/>
          <p:cNvSpPr>
            <a:spLocks noGrp="1"/>
          </p:cNvSpPr>
          <p:nvPr>
            <p:ph type="body" sz="quarter" idx="19"/>
          </p:nvPr>
        </p:nvSpPr>
        <p:spPr>
          <a:xfrm>
            <a:off x="6192663" y="1338262"/>
            <a:ext cx="2628000" cy="360000"/>
          </a:xfrm>
        </p:spPr>
        <p:txBody>
          <a:bodyPr anchor="ctr" anchorCtr="0">
            <a:noAutofit/>
          </a:bodyPr>
          <a:lstStyle>
            <a:lvl1pPr marL="0" indent="0" algn="l" rtl="0">
              <a:buNone/>
              <a:defRPr sz="2000">
                <a:solidFill>
                  <a:schemeClr val="accent1"/>
                </a:solidFill>
                <a:latin typeface="+mj-lt"/>
              </a:defRPr>
            </a:lvl1pPr>
          </a:lstStyle>
          <a:p>
            <a:pPr lvl="0"/>
            <a:r>
              <a:rPr lang="en-US" smtClean="0"/>
              <a:t>Click to edit Master text styles</a:t>
            </a:r>
          </a:p>
        </p:txBody>
      </p:sp>
      <p:sp>
        <p:nvSpPr>
          <p:cNvPr id="12" name="Content Middle"/>
          <p:cNvSpPr>
            <a:spLocks noGrp="1"/>
          </p:cNvSpPr>
          <p:nvPr>
            <p:ph sz="quarter" idx="16"/>
          </p:nvPr>
        </p:nvSpPr>
        <p:spPr>
          <a:xfrm>
            <a:off x="3240332" y="1705970"/>
            <a:ext cx="2628000" cy="3142477"/>
          </a:xfrm>
        </p:spPr>
        <p:txBody>
          <a:bodyPr>
            <a:normAutofit/>
          </a:bodyPr>
          <a:lstStyle>
            <a:lvl1pPr>
              <a:defRPr sz="1600"/>
            </a:lvl1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13" name="Column Title Middle"/>
          <p:cNvSpPr>
            <a:spLocks noGrp="1"/>
          </p:cNvSpPr>
          <p:nvPr>
            <p:ph type="body" sz="quarter" idx="17"/>
          </p:nvPr>
        </p:nvSpPr>
        <p:spPr>
          <a:xfrm>
            <a:off x="3237157" y="1338262"/>
            <a:ext cx="2628000" cy="360000"/>
          </a:xfrm>
        </p:spPr>
        <p:txBody>
          <a:bodyPr anchor="ctr" anchorCtr="0">
            <a:noAutofit/>
          </a:bodyPr>
          <a:lstStyle>
            <a:lvl1pPr marL="0" indent="0" algn="l" rtl="0">
              <a:buNone/>
              <a:defRPr sz="2000">
                <a:solidFill>
                  <a:schemeClr val="accent1"/>
                </a:solidFill>
                <a:latin typeface="+mj-lt"/>
              </a:defRPr>
            </a:lvl1pPr>
          </a:lstStyle>
          <a:p>
            <a:pPr lvl="0"/>
            <a:r>
              <a:rPr lang="en-US" smtClean="0"/>
              <a:t>Click to edit Master text styles</a:t>
            </a:r>
          </a:p>
        </p:txBody>
      </p:sp>
      <p:sp>
        <p:nvSpPr>
          <p:cNvPr id="6" name="Content Left"/>
          <p:cNvSpPr>
            <a:spLocks noGrp="1"/>
          </p:cNvSpPr>
          <p:nvPr>
            <p:ph sz="quarter" idx="12"/>
          </p:nvPr>
        </p:nvSpPr>
        <p:spPr>
          <a:xfrm>
            <a:off x="288000" y="1705970"/>
            <a:ext cx="2628000" cy="3142477"/>
          </a:xfrm>
        </p:spPr>
        <p:txBody>
          <a:bodyPr>
            <a:normAutofit/>
          </a:bodyPr>
          <a:lstStyle>
            <a:lvl1pPr>
              <a:defRPr sz="1600"/>
            </a:lvl1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9" name="Column Title Left"/>
          <p:cNvSpPr>
            <a:spLocks noGrp="1"/>
          </p:cNvSpPr>
          <p:nvPr>
            <p:ph type="body" sz="quarter" idx="15"/>
          </p:nvPr>
        </p:nvSpPr>
        <p:spPr>
          <a:xfrm>
            <a:off x="284825" y="1338262"/>
            <a:ext cx="2628000" cy="360000"/>
          </a:xfrm>
        </p:spPr>
        <p:txBody>
          <a:bodyPr anchor="ctr" anchorCtr="0">
            <a:noAutofit/>
          </a:bodyPr>
          <a:lstStyle>
            <a:lvl1pPr marL="0" indent="0" algn="l" rtl="0">
              <a:buNone/>
              <a:defRPr sz="2000">
                <a:solidFill>
                  <a:schemeClr val="accent1"/>
                </a:solidFill>
                <a:latin typeface="+mj-lt"/>
              </a:defRPr>
            </a:lvl1pPr>
          </a:lstStyle>
          <a:p>
            <a:pPr lvl="0"/>
            <a:r>
              <a:rPr lang="en-US" smtClean="0"/>
              <a:t>Click to edit Master text styles</a:t>
            </a:r>
          </a:p>
        </p:txBody>
      </p:sp>
      <p:sp>
        <p:nvSpPr>
          <p:cNvPr id="2" name="Slide Title"/>
          <p:cNvSpPr>
            <a:spLocks noGrp="1"/>
          </p:cNvSpPr>
          <p:nvPr>
            <p:ph type="title"/>
          </p:nvPr>
        </p:nvSpPr>
        <p:spPr/>
        <p:txBody>
          <a:bodyPr/>
          <a:lstStyle/>
          <a:p>
            <a:r>
              <a:rPr lang="en-US" smtClean="0"/>
              <a:t>Click to edit Master title style</a:t>
            </a:r>
            <a:endParaRPr lang="en-GB"/>
          </a:p>
        </p:txBody>
      </p:sp>
    </p:spTree>
    <p:extLst>
      <p:ext uri="{BB962C8B-B14F-4D97-AF65-F5344CB8AC3E}">
        <p14:creationId xmlns:p14="http://schemas.microsoft.com/office/powerpoint/2010/main" val="347689567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ombstones">
    <p:spTree>
      <p:nvGrpSpPr>
        <p:cNvPr id="1" name=""/>
        <p:cNvGrpSpPr/>
        <p:nvPr/>
      </p:nvGrpSpPr>
      <p:grpSpPr>
        <a:xfrm>
          <a:off x="0" y="0"/>
          <a:ext cx="0" cy="0"/>
          <a:chOff x="0" y="0"/>
          <a:chExt cx="0" cy="0"/>
        </a:xfrm>
      </p:grpSpPr>
      <p:sp>
        <p:nvSpPr>
          <p:cNvPr id="31" name="Entity Name Placeholder"/>
          <p:cNvSpPr>
            <a:spLocks noGrp="1"/>
          </p:cNvSpPr>
          <p:nvPr>
            <p:ph type="ftr" sz="quarter" idx="3"/>
          </p:nvPr>
        </p:nvSpPr>
        <p:spPr>
          <a:xfrm>
            <a:off x="5765041" y="4837040"/>
            <a:ext cx="2895600" cy="216000"/>
          </a:xfrm>
          <a:prstGeom prst="rect">
            <a:avLst/>
          </a:prstGeom>
        </p:spPr>
        <p:txBody>
          <a:bodyPr vert="horz" lIns="0" tIns="45720" rIns="0" bIns="45720" rtlCol="0" anchor="ctr"/>
          <a:lstStyle>
            <a:lvl1pPr algn="ctr">
              <a:defRPr sz="800">
                <a:solidFill>
                  <a:schemeClr val="accent1"/>
                </a:solidFill>
                <a:latin typeface="Calibri" panose="020F0502020204030204" pitchFamily="34" charset="0"/>
              </a:defRPr>
            </a:lvl1pPr>
          </a:lstStyle>
          <a:p>
            <a:pPr algn="r"/>
            <a:r>
              <a:rPr lang="de-DE" smtClean="0"/>
              <a:t>Hogan Lovells</a:t>
            </a:r>
          </a:p>
        </p:txBody>
      </p:sp>
      <p:sp>
        <p:nvSpPr>
          <p:cNvPr id="30" name="Slide Number"/>
          <p:cNvSpPr>
            <a:spLocks noGrp="1"/>
          </p:cNvSpPr>
          <p:nvPr>
            <p:ph type="sldNum" sz="quarter" idx="4"/>
          </p:nvPr>
        </p:nvSpPr>
        <p:spPr>
          <a:xfrm>
            <a:off x="8676542" y="4834959"/>
            <a:ext cx="305532" cy="215444"/>
          </a:xfrm>
          <a:prstGeom prst="rect">
            <a:avLst/>
          </a:prstGeom>
        </p:spPr>
        <p:txBody>
          <a:bodyPr vert="horz" wrap="none" lIns="0" tIns="45720" rIns="91440" bIns="45720" rtlCol="0" anchor="ctr">
            <a:spAutoFit/>
          </a:bodyPr>
          <a:lstStyle>
            <a:lvl1pPr algn="r">
              <a:defRPr sz="800">
                <a:solidFill>
                  <a:schemeClr val="accent1"/>
                </a:solidFill>
                <a:latin typeface="Calibri" panose="020F0502020204030204" pitchFamily="34" charset="0"/>
              </a:defRPr>
            </a:lvl1pPr>
          </a:lstStyle>
          <a:p>
            <a:r>
              <a:rPr lang="en-GB" smtClean="0"/>
              <a:t>|  </a:t>
            </a:r>
            <a:fld id="{6967D197-2218-4700-B211-63EF06F51A7E}" type="slidenum">
              <a:rPr lang="en-GB" smtClean="0"/>
              <a:pPr/>
              <a:t>‹#›</a:t>
            </a:fld>
            <a:endParaRPr lang="en-GB"/>
          </a:p>
        </p:txBody>
      </p:sp>
      <p:cxnSp>
        <p:nvCxnSpPr>
          <p:cNvPr id="8" name="Line under Title"/>
          <p:cNvCxnSpPr/>
          <p:nvPr userDrawn="1"/>
        </p:nvCxnSpPr>
        <p:spPr>
          <a:xfrm flipH="1">
            <a:off x="288000" y="735227"/>
            <a:ext cx="8568000" cy="0"/>
          </a:xfrm>
          <a:prstGeom prst="line">
            <a:avLst/>
          </a:prstGeom>
          <a:ln w="6350">
            <a:solidFill>
              <a:schemeClr val="accent1"/>
            </a:solidFill>
          </a:ln>
        </p:spPr>
        <p:style>
          <a:lnRef idx="1">
            <a:schemeClr val="accent1"/>
          </a:lnRef>
          <a:fillRef idx="0">
            <a:schemeClr val="accent1"/>
          </a:fillRef>
          <a:effectRef idx="0">
            <a:schemeClr val="accent1"/>
          </a:effectRef>
          <a:fontRef idx="minor">
            <a:schemeClr val="tx1"/>
          </a:fontRef>
        </p:style>
      </p:cxnSp>
      <p:sp>
        <p:nvSpPr>
          <p:cNvPr id="74" name="Tombstone Content 8"/>
          <p:cNvSpPr>
            <a:spLocks noGrp="1"/>
          </p:cNvSpPr>
          <p:nvPr>
            <p:ph sz="quarter" idx="52"/>
          </p:nvPr>
        </p:nvSpPr>
        <p:spPr>
          <a:xfrm>
            <a:off x="6845811" y="3775634"/>
            <a:ext cx="2007677" cy="1151530"/>
          </a:xfrm>
        </p:spPr>
        <p:txBody>
          <a:bodyPr>
            <a:noAutofit/>
          </a:bodyPr>
          <a:lstStyle>
            <a:lvl1pPr marL="0" indent="0">
              <a:lnSpc>
                <a:spcPct val="110000"/>
              </a:lnSpc>
              <a:buNone/>
              <a:defRPr sz="1000"/>
            </a:lvl1pPr>
            <a:lvl2pPr marL="273050" indent="0">
              <a:lnSpc>
                <a:spcPct val="110000"/>
              </a:lnSpc>
              <a:buNone/>
              <a:defRPr sz="1000"/>
            </a:lvl2pPr>
            <a:lvl3pPr marL="544512" indent="0">
              <a:lnSpc>
                <a:spcPct val="110000"/>
              </a:lnSpc>
              <a:buNone/>
              <a:defRPr sz="1000"/>
            </a:lvl3pPr>
            <a:lvl4pPr marL="809625" indent="0">
              <a:lnSpc>
                <a:spcPct val="110000"/>
              </a:lnSpc>
              <a:buNone/>
              <a:defRPr sz="1000"/>
            </a:lvl4pPr>
            <a:lvl5pPr marL="1081087" indent="0">
              <a:lnSpc>
                <a:spcPct val="110000"/>
              </a:lnSpc>
              <a:buNone/>
              <a:defRPr sz="10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5" name="Tombstone Title 8"/>
          <p:cNvSpPr>
            <a:spLocks noGrp="1"/>
          </p:cNvSpPr>
          <p:nvPr>
            <p:ph type="body" sz="quarter" idx="53"/>
          </p:nvPr>
        </p:nvSpPr>
        <p:spPr>
          <a:xfrm>
            <a:off x="6845811" y="3584138"/>
            <a:ext cx="2007677" cy="180975"/>
          </a:xfrm>
        </p:spPr>
        <p:txBody>
          <a:bodyPr anchor="ctr" anchorCtr="0">
            <a:noAutofit/>
          </a:bodyPr>
          <a:lstStyle>
            <a:lvl1pPr marL="0" indent="0">
              <a:buNone/>
              <a:defRPr sz="1200" b="1">
                <a:solidFill>
                  <a:schemeClr val="tx1"/>
                </a:solidFill>
                <a:latin typeface="+mj-lt"/>
              </a:defRPr>
            </a:lvl1pPr>
          </a:lstStyle>
          <a:p>
            <a:pPr lvl="0"/>
            <a:r>
              <a:rPr lang="en-US" smtClean="0"/>
              <a:t>Click to edit Master text styles</a:t>
            </a:r>
          </a:p>
        </p:txBody>
      </p:sp>
      <p:sp>
        <p:nvSpPr>
          <p:cNvPr id="79" name="Tombstone Picture 8"/>
          <p:cNvSpPr>
            <a:spLocks noGrp="1"/>
          </p:cNvSpPr>
          <p:nvPr>
            <p:ph type="pic" sz="quarter" idx="56"/>
          </p:nvPr>
        </p:nvSpPr>
        <p:spPr>
          <a:xfrm>
            <a:off x="6845811" y="3136463"/>
            <a:ext cx="390525" cy="390525"/>
          </a:xfrm>
        </p:spPr>
        <p:txBody>
          <a:bodyPr>
            <a:normAutofit/>
          </a:bodyPr>
          <a:lstStyle>
            <a:lvl1pPr>
              <a:defRPr sz="1000"/>
            </a:lvl1pPr>
          </a:lstStyle>
          <a:p>
            <a:r>
              <a:rPr lang="en-US" smtClean="0"/>
              <a:t>Click icon to add picture</a:t>
            </a:r>
            <a:endParaRPr lang="en-GB"/>
          </a:p>
        </p:txBody>
      </p:sp>
      <p:sp>
        <p:nvSpPr>
          <p:cNvPr id="71" name="Tombstone Content 7"/>
          <p:cNvSpPr>
            <a:spLocks noGrp="1"/>
          </p:cNvSpPr>
          <p:nvPr>
            <p:ph sz="quarter" idx="50"/>
          </p:nvPr>
        </p:nvSpPr>
        <p:spPr>
          <a:xfrm>
            <a:off x="4660124" y="3775634"/>
            <a:ext cx="2007677" cy="1151530"/>
          </a:xfrm>
        </p:spPr>
        <p:txBody>
          <a:bodyPr>
            <a:noAutofit/>
          </a:bodyPr>
          <a:lstStyle>
            <a:lvl1pPr marL="0" indent="0">
              <a:lnSpc>
                <a:spcPct val="110000"/>
              </a:lnSpc>
              <a:buNone/>
              <a:defRPr sz="1000"/>
            </a:lvl1pPr>
            <a:lvl2pPr marL="273050" indent="0">
              <a:lnSpc>
                <a:spcPct val="110000"/>
              </a:lnSpc>
              <a:buNone/>
              <a:defRPr sz="1000"/>
            </a:lvl2pPr>
            <a:lvl3pPr marL="544512" indent="0">
              <a:lnSpc>
                <a:spcPct val="110000"/>
              </a:lnSpc>
              <a:buNone/>
              <a:defRPr sz="1000"/>
            </a:lvl3pPr>
            <a:lvl4pPr marL="809625" indent="0">
              <a:lnSpc>
                <a:spcPct val="110000"/>
              </a:lnSpc>
              <a:buNone/>
              <a:defRPr sz="1000"/>
            </a:lvl4pPr>
            <a:lvl5pPr marL="1081087" indent="0">
              <a:lnSpc>
                <a:spcPct val="110000"/>
              </a:lnSpc>
              <a:buNone/>
              <a:defRPr sz="10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2" name="Tombstone Title 7"/>
          <p:cNvSpPr>
            <a:spLocks noGrp="1"/>
          </p:cNvSpPr>
          <p:nvPr>
            <p:ph type="body" sz="quarter" idx="51"/>
          </p:nvPr>
        </p:nvSpPr>
        <p:spPr>
          <a:xfrm>
            <a:off x="4660124" y="3584138"/>
            <a:ext cx="2007677" cy="180975"/>
          </a:xfrm>
        </p:spPr>
        <p:txBody>
          <a:bodyPr anchor="ctr" anchorCtr="0">
            <a:noAutofit/>
          </a:bodyPr>
          <a:lstStyle>
            <a:lvl1pPr marL="0" indent="0">
              <a:buNone/>
              <a:defRPr sz="1200" b="1">
                <a:solidFill>
                  <a:schemeClr val="tx1"/>
                </a:solidFill>
                <a:latin typeface="+mj-lt"/>
              </a:defRPr>
            </a:lvl1pPr>
          </a:lstStyle>
          <a:p>
            <a:pPr lvl="0"/>
            <a:r>
              <a:rPr lang="en-US" smtClean="0"/>
              <a:t>Click to edit Master text styles</a:t>
            </a:r>
          </a:p>
        </p:txBody>
      </p:sp>
      <p:sp>
        <p:nvSpPr>
          <p:cNvPr id="78" name="Tombstone Picture 7"/>
          <p:cNvSpPr>
            <a:spLocks noGrp="1"/>
          </p:cNvSpPr>
          <p:nvPr>
            <p:ph type="pic" sz="quarter" idx="55"/>
          </p:nvPr>
        </p:nvSpPr>
        <p:spPr>
          <a:xfrm>
            <a:off x="4659874" y="3136463"/>
            <a:ext cx="390525" cy="390525"/>
          </a:xfrm>
        </p:spPr>
        <p:txBody>
          <a:bodyPr>
            <a:normAutofit/>
          </a:bodyPr>
          <a:lstStyle>
            <a:lvl1pPr>
              <a:defRPr sz="1000"/>
            </a:lvl1pPr>
          </a:lstStyle>
          <a:p>
            <a:r>
              <a:rPr lang="en-US" smtClean="0"/>
              <a:t>Click icon to add picture</a:t>
            </a:r>
            <a:endParaRPr lang="en-GB"/>
          </a:p>
        </p:txBody>
      </p:sp>
      <p:sp>
        <p:nvSpPr>
          <p:cNvPr id="68" name="Tombstone Content 6"/>
          <p:cNvSpPr>
            <a:spLocks noGrp="1"/>
          </p:cNvSpPr>
          <p:nvPr>
            <p:ph sz="quarter" idx="48"/>
          </p:nvPr>
        </p:nvSpPr>
        <p:spPr>
          <a:xfrm>
            <a:off x="2474437" y="3775634"/>
            <a:ext cx="2007677" cy="1151530"/>
          </a:xfrm>
        </p:spPr>
        <p:txBody>
          <a:bodyPr>
            <a:noAutofit/>
          </a:bodyPr>
          <a:lstStyle>
            <a:lvl1pPr marL="0" indent="0">
              <a:lnSpc>
                <a:spcPct val="110000"/>
              </a:lnSpc>
              <a:buNone/>
              <a:defRPr sz="1000"/>
            </a:lvl1pPr>
            <a:lvl2pPr marL="273050" indent="0">
              <a:lnSpc>
                <a:spcPct val="110000"/>
              </a:lnSpc>
              <a:buNone/>
              <a:defRPr sz="1000"/>
            </a:lvl2pPr>
            <a:lvl3pPr marL="544512" indent="0">
              <a:lnSpc>
                <a:spcPct val="110000"/>
              </a:lnSpc>
              <a:buNone/>
              <a:defRPr sz="1000"/>
            </a:lvl3pPr>
            <a:lvl4pPr marL="809625" indent="0">
              <a:lnSpc>
                <a:spcPct val="110000"/>
              </a:lnSpc>
              <a:buNone/>
              <a:defRPr sz="1000"/>
            </a:lvl4pPr>
            <a:lvl5pPr marL="1081087" indent="0">
              <a:lnSpc>
                <a:spcPct val="110000"/>
              </a:lnSpc>
              <a:buNone/>
              <a:defRPr sz="10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9" name="Tombstone Title 6"/>
          <p:cNvSpPr>
            <a:spLocks noGrp="1"/>
          </p:cNvSpPr>
          <p:nvPr>
            <p:ph type="body" sz="quarter" idx="49"/>
          </p:nvPr>
        </p:nvSpPr>
        <p:spPr>
          <a:xfrm>
            <a:off x="2474437" y="3584138"/>
            <a:ext cx="2007677" cy="180975"/>
          </a:xfrm>
        </p:spPr>
        <p:txBody>
          <a:bodyPr anchor="ctr" anchorCtr="0">
            <a:noAutofit/>
          </a:bodyPr>
          <a:lstStyle>
            <a:lvl1pPr marL="0" indent="0">
              <a:buNone/>
              <a:defRPr sz="1200" b="1">
                <a:solidFill>
                  <a:schemeClr val="tx1"/>
                </a:solidFill>
                <a:latin typeface="+mj-lt"/>
              </a:defRPr>
            </a:lvl1pPr>
          </a:lstStyle>
          <a:p>
            <a:pPr lvl="0"/>
            <a:r>
              <a:rPr lang="en-US" smtClean="0"/>
              <a:t>Click to edit Master text styles</a:t>
            </a:r>
          </a:p>
        </p:txBody>
      </p:sp>
      <p:sp>
        <p:nvSpPr>
          <p:cNvPr id="77" name="Tombstone Picture 6"/>
          <p:cNvSpPr>
            <a:spLocks noGrp="1"/>
          </p:cNvSpPr>
          <p:nvPr>
            <p:ph type="pic" sz="quarter" idx="54"/>
          </p:nvPr>
        </p:nvSpPr>
        <p:spPr>
          <a:xfrm>
            <a:off x="2473937" y="3136463"/>
            <a:ext cx="390525" cy="390525"/>
          </a:xfrm>
        </p:spPr>
        <p:txBody>
          <a:bodyPr>
            <a:normAutofit/>
          </a:bodyPr>
          <a:lstStyle>
            <a:lvl1pPr>
              <a:defRPr sz="1000"/>
            </a:lvl1pPr>
          </a:lstStyle>
          <a:p>
            <a:r>
              <a:rPr lang="en-US" smtClean="0"/>
              <a:t>Click icon to add picture</a:t>
            </a:r>
            <a:endParaRPr lang="en-GB"/>
          </a:p>
        </p:txBody>
      </p:sp>
      <p:sp>
        <p:nvSpPr>
          <p:cNvPr id="64" name="Tombstone Content 5"/>
          <p:cNvSpPr>
            <a:spLocks noGrp="1"/>
          </p:cNvSpPr>
          <p:nvPr>
            <p:ph sz="quarter" idx="45"/>
          </p:nvPr>
        </p:nvSpPr>
        <p:spPr>
          <a:xfrm>
            <a:off x="284163" y="3775634"/>
            <a:ext cx="2007677" cy="1151530"/>
          </a:xfrm>
        </p:spPr>
        <p:txBody>
          <a:bodyPr>
            <a:noAutofit/>
          </a:bodyPr>
          <a:lstStyle>
            <a:lvl1pPr marL="0" indent="0">
              <a:lnSpc>
                <a:spcPct val="110000"/>
              </a:lnSpc>
              <a:buNone/>
              <a:defRPr sz="1000"/>
            </a:lvl1pPr>
            <a:lvl2pPr marL="273050" indent="0">
              <a:lnSpc>
                <a:spcPct val="110000"/>
              </a:lnSpc>
              <a:buNone/>
              <a:defRPr sz="1000"/>
            </a:lvl2pPr>
            <a:lvl3pPr marL="544512" indent="0">
              <a:lnSpc>
                <a:spcPct val="110000"/>
              </a:lnSpc>
              <a:buNone/>
              <a:defRPr sz="1000"/>
            </a:lvl3pPr>
            <a:lvl4pPr marL="809625" indent="0">
              <a:lnSpc>
                <a:spcPct val="110000"/>
              </a:lnSpc>
              <a:buNone/>
              <a:defRPr sz="1000"/>
            </a:lvl4pPr>
            <a:lvl5pPr marL="1081087" indent="0">
              <a:lnSpc>
                <a:spcPct val="110000"/>
              </a:lnSpc>
              <a:buNone/>
              <a:defRPr sz="10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5" name="Tombstone Title 5"/>
          <p:cNvSpPr>
            <a:spLocks noGrp="1"/>
          </p:cNvSpPr>
          <p:nvPr>
            <p:ph type="body" sz="quarter" idx="46"/>
          </p:nvPr>
        </p:nvSpPr>
        <p:spPr>
          <a:xfrm>
            <a:off x="284163" y="3584138"/>
            <a:ext cx="2007677" cy="180975"/>
          </a:xfrm>
        </p:spPr>
        <p:txBody>
          <a:bodyPr anchor="ctr" anchorCtr="0">
            <a:noAutofit/>
          </a:bodyPr>
          <a:lstStyle>
            <a:lvl1pPr marL="0" indent="0">
              <a:buNone/>
              <a:defRPr sz="1200" b="1">
                <a:solidFill>
                  <a:schemeClr val="tx1"/>
                </a:solidFill>
                <a:latin typeface="+mj-lt"/>
              </a:defRPr>
            </a:lvl1pPr>
          </a:lstStyle>
          <a:p>
            <a:pPr lvl="0"/>
            <a:r>
              <a:rPr lang="en-US" smtClean="0"/>
              <a:t>Click to edit Master text styles</a:t>
            </a:r>
          </a:p>
        </p:txBody>
      </p:sp>
      <p:sp>
        <p:nvSpPr>
          <p:cNvPr id="66" name="Tombstone Picture 5"/>
          <p:cNvSpPr>
            <a:spLocks noGrp="1"/>
          </p:cNvSpPr>
          <p:nvPr>
            <p:ph type="pic" sz="quarter" idx="47"/>
          </p:nvPr>
        </p:nvSpPr>
        <p:spPr>
          <a:xfrm>
            <a:off x="288000" y="3136463"/>
            <a:ext cx="390525" cy="390525"/>
          </a:xfrm>
        </p:spPr>
        <p:txBody>
          <a:bodyPr>
            <a:normAutofit/>
          </a:bodyPr>
          <a:lstStyle>
            <a:lvl1pPr>
              <a:defRPr sz="1000"/>
            </a:lvl1pPr>
          </a:lstStyle>
          <a:p>
            <a:r>
              <a:rPr lang="en-US" smtClean="0"/>
              <a:t>Click icon to add picture</a:t>
            </a:r>
            <a:endParaRPr lang="en-GB"/>
          </a:p>
        </p:txBody>
      </p:sp>
      <p:sp>
        <p:nvSpPr>
          <p:cNvPr id="54" name="Tombstone Content 4"/>
          <p:cNvSpPr>
            <a:spLocks noGrp="1"/>
          </p:cNvSpPr>
          <p:nvPr>
            <p:ph sz="quarter" idx="38"/>
          </p:nvPr>
        </p:nvSpPr>
        <p:spPr>
          <a:xfrm>
            <a:off x="6845811" y="1886946"/>
            <a:ext cx="2007677" cy="1151530"/>
          </a:xfrm>
        </p:spPr>
        <p:txBody>
          <a:bodyPr>
            <a:noAutofit/>
          </a:bodyPr>
          <a:lstStyle>
            <a:lvl1pPr marL="0" indent="0">
              <a:lnSpc>
                <a:spcPct val="110000"/>
              </a:lnSpc>
              <a:buNone/>
              <a:defRPr sz="1000"/>
            </a:lvl1pPr>
            <a:lvl2pPr marL="273050" indent="0">
              <a:lnSpc>
                <a:spcPct val="110000"/>
              </a:lnSpc>
              <a:buNone/>
              <a:defRPr sz="1000"/>
            </a:lvl2pPr>
            <a:lvl3pPr marL="544512" indent="0">
              <a:lnSpc>
                <a:spcPct val="110000"/>
              </a:lnSpc>
              <a:buNone/>
              <a:defRPr sz="1000"/>
            </a:lvl3pPr>
            <a:lvl4pPr marL="809625" indent="0">
              <a:lnSpc>
                <a:spcPct val="110000"/>
              </a:lnSpc>
              <a:buNone/>
              <a:defRPr sz="1000"/>
            </a:lvl4pPr>
            <a:lvl5pPr marL="1081087" indent="0">
              <a:lnSpc>
                <a:spcPct val="110000"/>
              </a:lnSpc>
              <a:buNone/>
              <a:defRPr sz="10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5" name="Tombstone Ttle 4"/>
          <p:cNvSpPr>
            <a:spLocks noGrp="1"/>
          </p:cNvSpPr>
          <p:nvPr>
            <p:ph type="body" sz="quarter" idx="39"/>
          </p:nvPr>
        </p:nvSpPr>
        <p:spPr>
          <a:xfrm>
            <a:off x="6845811" y="1695450"/>
            <a:ext cx="2007677" cy="180975"/>
          </a:xfrm>
        </p:spPr>
        <p:txBody>
          <a:bodyPr anchor="ctr" anchorCtr="0">
            <a:noAutofit/>
          </a:bodyPr>
          <a:lstStyle>
            <a:lvl1pPr marL="0" indent="0">
              <a:buNone/>
              <a:defRPr sz="1200" b="1">
                <a:solidFill>
                  <a:schemeClr val="tx1"/>
                </a:solidFill>
                <a:latin typeface="+mj-lt"/>
              </a:defRPr>
            </a:lvl1pPr>
          </a:lstStyle>
          <a:p>
            <a:pPr lvl="0"/>
            <a:r>
              <a:rPr lang="en-US" smtClean="0"/>
              <a:t>Click to edit Master text styles</a:t>
            </a:r>
          </a:p>
        </p:txBody>
      </p:sp>
      <p:sp>
        <p:nvSpPr>
          <p:cNvPr id="63" name="Tombstone Picture 4"/>
          <p:cNvSpPr>
            <a:spLocks noGrp="1"/>
          </p:cNvSpPr>
          <p:nvPr>
            <p:ph type="pic" sz="quarter" idx="44"/>
          </p:nvPr>
        </p:nvSpPr>
        <p:spPr>
          <a:xfrm>
            <a:off x="6845811" y="1247775"/>
            <a:ext cx="390525" cy="390525"/>
          </a:xfrm>
        </p:spPr>
        <p:txBody>
          <a:bodyPr>
            <a:normAutofit/>
          </a:bodyPr>
          <a:lstStyle>
            <a:lvl1pPr>
              <a:defRPr sz="1000"/>
            </a:lvl1pPr>
          </a:lstStyle>
          <a:p>
            <a:r>
              <a:rPr lang="en-US" smtClean="0"/>
              <a:t>Click icon to add picture</a:t>
            </a:r>
            <a:endParaRPr lang="en-GB"/>
          </a:p>
        </p:txBody>
      </p:sp>
      <p:sp>
        <p:nvSpPr>
          <p:cNvPr id="48" name="Tombstone Content 3"/>
          <p:cNvSpPr>
            <a:spLocks noGrp="1"/>
          </p:cNvSpPr>
          <p:nvPr>
            <p:ph sz="quarter" idx="34"/>
          </p:nvPr>
        </p:nvSpPr>
        <p:spPr>
          <a:xfrm>
            <a:off x="4660124" y="1886946"/>
            <a:ext cx="2007677" cy="1151530"/>
          </a:xfrm>
        </p:spPr>
        <p:txBody>
          <a:bodyPr>
            <a:noAutofit/>
          </a:bodyPr>
          <a:lstStyle>
            <a:lvl1pPr marL="0" indent="0">
              <a:lnSpc>
                <a:spcPct val="110000"/>
              </a:lnSpc>
              <a:buNone/>
              <a:defRPr sz="1000"/>
            </a:lvl1pPr>
            <a:lvl2pPr marL="273050" indent="0">
              <a:lnSpc>
                <a:spcPct val="110000"/>
              </a:lnSpc>
              <a:buNone/>
              <a:defRPr sz="1000"/>
            </a:lvl2pPr>
            <a:lvl3pPr marL="544512" indent="0">
              <a:lnSpc>
                <a:spcPct val="110000"/>
              </a:lnSpc>
              <a:buNone/>
              <a:defRPr sz="1000"/>
            </a:lvl3pPr>
            <a:lvl4pPr marL="809625" indent="0">
              <a:lnSpc>
                <a:spcPct val="110000"/>
              </a:lnSpc>
              <a:buNone/>
              <a:defRPr sz="1000"/>
            </a:lvl4pPr>
            <a:lvl5pPr marL="1081087" indent="0">
              <a:lnSpc>
                <a:spcPct val="110000"/>
              </a:lnSpc>
              <a:buNone/>
              <a:defRPr sz="10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9" name="Tombstone Title 3"/>
          <p:cNvSpPr>
            <a:spLocks noGrp="1"/>
          </p:cNvSpPr>
          <p:nvPr>
            <p:ph type="body" sz="quarter" idx="35"/>
          </p:nvPr>
        </p:nvSpPr>
        <p:spPr>
          <a:xfrm>
            <a:off x="4660124" y="1695450"/>
            <a:ext cx="2007677" cy="180975"/>
          </a:xfrm>
        </p:spPr>
        <p:txBody>
          <a:bodyPr anchor="ctr" anchorCtr="0">
            <a:noAutofit/>
          </a:bodyPr>
          <a:lstStyle>
            <a:lvl1pPr marL="0" indent="0">
              <a:buNone/>
              <a:defRPr sz="1200" b="1">
                <a:solidFill>
                  <a:schemeClr val="tx1"/>
                </a:solidFill>
                <a:latin typeface="+mj-lt"/>
              </a:defRPr>
            </a:lvl1pPr>
          </a:lstStyle>
          <a:p>
            <a:pPr lvl="0"/>
            <a:r>
              <a:rPr lang="en-US" smtClean="0"/>
              <a:t>Click to edit Master text styles</a:t>
            </a:r>
          </a:p>
        </p:txBody>
      </p:sp>
      <p:sp>
        <p:nvSpPr>
          <p:cNvPr id="62" name="Tombstone Picture 3"/>
          <p:cNvSpPr>
            <a:spLocks noGrp="1"/>
          </p:cNvSpPr>
          <p:nvPr>
            <p:ph type="pic" sz="quarter" idx="43"/>
          </p:nvPr>
        </p:nvSpPr>
        <p:spPr>
          <a:xfrm>
            <a:off x="4659874" y="1247775"/>
            <a:ext cx="390525" cy="390525"/>
          </a:xfrm>
        </p:spPr>
        <p:txBody>
          <a:bodyPr>
            <a:normAutofit/>
          </a:bodyPr>
          <a:lstStyle>
            <a:lvl1pPr>
              <a:defRPr sz="1000"/>
            </a:lvl1pPr>
          </a:lstStyle>
          <a:p>
            <a:r>
              <a:rPr lang="en-US" smtClean="0"/>
              <a:t>Click icon to add picture</a:t>
            </a:r>
            <a:endParaRPr lang="en-GB"/>
          </a:p>
        </p:txBody>
      </p:sp>
      <p:sp>
        <p:nvSpPr>
          <p:cNvPr id="42" name="Tombstone Content 2"/>
          <p:cNvSpPr>
            <a:spLocks noGrp="1"/>
          </p:cNvSpPr>
          <p:nvPr>
            <p:ph sz="quarter" idx="30"/>
          </p:nvPr>
        </p:nvSpPr>
        <p:spPr>
          <a:xfrm>
            <a:off x="2474437" y="1886946"/>
            <a:ext cx="2007677" cy="1151530"/>
          </a:xfrm>
        </p:spPr>
        <p:txBody>
          <a:bodyPr>
            <a:noAutofit/>
          </a:bodyPr>
          <a:lstStyle>
            <a:lvl1pPr marL="0" indent="0">
              <a:lnSpc>
                <a:spcPct val="110000"/>
              </a:lnSpc>
              <a:buNone/>
              <a:defRPr sz="1000"/>
            </a:lvl1pPr>
            <a:lvl2pPr marL="273050" indent="0">
              <a:lnSpc>
                <a:spcPct val="110000"/>
              </a:lnSpc>
              <a:buNone/>
              <a:defRPr sz="1000"/>
            </a:lvl2pPr>
            <a:lvl3pPr marL="544512" indent="0">
              <a:lnSpc>
                <a:spcPct val="110000"/>
              </a:lnSpc>
              <a:buNone/>
              <a:defRPr sz="1000"/>
            </a:lvl3pPr>
            <a:lvl4pPr marL="809625" indent="0">
              <a:lnSpc>
                <a:spcPct val="110000"/>
              </a:lnSpc>
              <a:buNone/>
              <a:defRPr sz="1000"/>
            </a:lvl4pPr>
            <a:lvl5pPr marL="1081087" indent="0">
              <a:lnSpc>
                <a:spcPct val="110000"/>
              </a:lnSpc>
              <a:buNone/>
              <a:defRPr sz="10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3" name="Tombstone Title 2"/>
          <p:cNvSpPr>
            <a:spLocks noGrp="1"/>
          </p:cNvSpPr>
          <p:nvPr>
            <p:ph type="body" sz="quarter" idx="31"/>
          </p:nvPr>
        </p:nvSpPr>
        <p:spPr>
          <a:xfrm>
            <a:off x="2474437" y="1695450"/>
            <a:ext cx="2007677" cy="180975"/>
          </a:xfrm>
        </p:spPr>
        <p:txBody>
          <a:bodyPr anchor="ctr" anchorCtr="0">
            <a:noAutofit/>
          </a:bodyPr>
          <a:lstStyle>
            <a:lvl1pPr marL="0" indent="0">
              <a:buNone/>
              <a:defRPr sz="1200" b="1">
                <a:solidFill>
                  <a:schemeClr val="tx1"/>
                </a:solidFill>
                <a:latin typeface="+mj-lt"/>
              </a:defRPr>
            </a:lvl1pPr>
          </a:lstStyle>
          <a:p>
            <a:pPr lvl="0"/>
            <a:r>
              <a:rPr lang="en-US" smtClean="0"/>
              <a:t>Click to edit Master text styles</a:t>
            </a:r>
          </a:p>
        </p:txBody>
      </p:sp>
      <p:sp>
        <p:nvSpPr>
          <p:cNvPr id="60" name="Tombstone Picture 2"/>
          <p:cNvSpPr>
            <a:spLocks noGrp="1"/>
          </p:cNvSpPr>
          <p:nvPr>
            <p:ph type="pic" sz="quarter" idx="42"/>
          </p:nvPr>
        </p:nvSpPr>
        <p:spPr>
          <a:xfrm>
            <a:off x="2473937" y="1247775"/>
            <a:ext cx="390525" cy="390525"/>
          </a:xfrm>
        </p:spPr>
        <p:txBody>
          <a:bodyPr>
            <a:normAutofit/>
          </a:bodyPr>
          <a:lstStyle>
            <a:lvl1pPr>
              <a:defRPr sz="1000"/>
            </a:lvl1pPr>
          </a:lstStyle>
          <a:p>
            <a:r>
              <a:rPr lang="en-US" smtClean="0"/>
              <a:t>Click icon to add picture</a:t>
            </a:r>
            <a:endParaRPr lang="en-GB"/>
          </a:p>
        </p:txBody>
      </p:sp>
      <p:sp>
        <p:nvSpPr>
          <p:cNvPr id="14" name="Tombstone Content 1"/>
          <p:cNvSpPr>
            <a:spLocks noGrp="1"/>
          </p:cNvSpPr>
          <p:nvPr>
            <p:ph sz="quarter" idx="18"/>
          </p:nvPr>
        </p:nvSpPr>
        <p:spPr>
          <a:xfrm>
            <a:off x="284163" y="1886946"/>
            <a:ext cx="2007677" cy="1151530"/>
          </a:xfrm>
        </p:spPr>
        <p:txBody>
          <a:bodyPr>
            <a:noAutofit/>
          </a:bodyPr>
          <a:lstStyle>
            <a:lvl1pPr marL="0" indent="0">
              <a:lnSpc>
                <a:spcPct val="110000"/>
              </a:lnSpc>
              <a:buNone/>
              <a:defRPr sz="1000"/>
            </a:lvl1pPr>
            <a:lvl2pPr marL="273050" indent="0">
              <a:lnSpc>
                <a:spcPct val="110000"/>
              </a:lnSpc>
              <a:buNone/>
              <a:defRPr sz="1000"/>
            </a:lvl2pPr>
            <a:lvl3pPr marL="544512" indent="0">
              <a:lnSpc>
                <a:spcPct val="110000"/>
              </a:lnSpc>
              <a:buNone/>
              <a:defRPr sz="1000"/>
            </a:lvl3pPr>
            <a:lvl4pPr marL="809625" indent="0">
              <a:lnSpc>
                <a:spcPct val="110000"/>
              </a:lnSpc>
              <a:buNone/>
              <a:defRPr sz="1000"/>
            </a:lvl4pPr>
            <a:lvl5pPr marL="1081087" indent="0">
              <a:lnSpc>
                <a:spcPct val="110000"/>
              </a:lnSpc>
              <a:buNone/>
              <a:defRPr sz="10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15" name="Tombstone Title 1"/>
          <p:cNvSpPr>
            <a:spLocks noGrp="1"/>
          </p:cNvSpPr>
          <p:nvPr>
            <p:ph type="body" sz="quarter" idx="19"/>
          </p:nvPr>
        </p:nvSpPr>
        <p:spPr>
          <a:xfrm>
            <a:off x="284163" y="1695450"/>
            <a:ext cx="2007677" cy="180975"/>
          </a:xfrm>
        </p:spPr>
        <p:txBody>
          <a:bodyPr anchor="ctr" anchorCtr="0">
            <a:noAutofit/>
          </a:bodyPr>
          <a:lstStyle>
            <a:lvl1pPr marL="0" indent="0">
              <a:buNone/>
              <a:defRPr sz="1200" b="1">
                <a:solidFill>
                  <a:schemeClr val="tx1"/>
                </a:solidFill>
                <a:latin typeface="+mj-lt"/>
              </a:defRPr>
            </a:lvl1pPr>
          </a:lstStyle>
          <a:p>
            <a:pPr lvl="0"/>
            <a:r>
              <a:rPr lang="en-US" smtClean="0"/>
              <a:t>Click to edit Master text styles</a:t>
            </a:r>
          </a:p>
        </p:txBody>
      </p:sp>
      <p:sp>
        <p:nvSpPr>
          <p:cNvPr id="7" name="Tombstone Picture 1"/>
          <p:cNvSpPr>
            <a:spLocks noGrp="1"/>
          </p:cNvSpPr>
          <p:nvPr>
            <p:ph type="pic" sz="quarter" idx="26"/>
          </p:nvPr>
        </p:nvSpPr>
        <p:spPr>
          <a:xfrm>
            <a:off x="288000" y="1247775"/>
            <a:ext cx="390525" cy="390525"/>
          </a:xfrm>
        </p:spPr>
        <p:txBody>
          <a:bodyPr>
            <a:normAutofit/>
          </a:bodyPr>
          <a:lstStyle>
            <a:lvl1pPr>
              <a:defRPr sz="1000"/>
            </a:lvl1pPr>
          </a:lstStyle>
          <a:p>
            <a:r>
              <a:rPr lang="en-US" smtClean="0"/>
              <a:t>Click icon to add picture</a:t>
            </a:r>
            <a:endParaRPr lang="en-GB"/>
          </a:p>
        </p:txBody>
      </p:sp>
      <p:sp>
        <p:nvSpPr>
          <p:cNvPr id="5" name="Slide Subtitle"/>
          <p:cNvSpPr>
            <a:spLocks noGrp="1"/>
          </p:cNvSpPr>
          <p:nvPr>
            <p:ph type="body" sz="quarter" idx="13"/>
          </p:nvPr>
        </p:nvSpPr>
        <p:spPr>
          <a:xfrm>
            <a:off x="284163" y="735013"/>
            <a:ext cx="8569325" cy="446400"/>
          </a:xfrm>
        </p:spPr>
        <p:txBody>
          <a:bodyPr>
            <a:normAutofit/>
          </a:bodyPr>
          <a:lstStyle>
            <a:lvl1pPr marL="0" indent="0">
              <a:buNone/>
              <a:defRPr sz="2400">
                <a:solidFill>
                  <a:schemeClr val="accent1"/>
                </a:solidFill>
                <a:latin typeface="+mj-lt"/>
              </a:defRPr>
            </a:lvl1pPr>
            <a:lvl2pPr marL="273050" indent="0">
              <a:buNone/>
              <a:defRPr/>
            </a:lvl2pPr>
            <a:lvl3pPr marL="544512" indent="0">
              <a:buNone/>
              <a:defRPr/>
            </a:lvl3pPr>
            <a:lvl4pPr marL="809625" indent="0">
              <a:buNone/>
              <a:defRPr/>
            </a:lvl4pPr>
            <a:lvl5pPr marL="1081087" indent="0">
              <a:buNone/>
              <a:defRPr/>
            </a:lvl5pPr>
          </a:lstStyle>
          <a:p>
            <a:pPr lvl="0"/>
            <a:r>
              <a:rPr lang="en-US" smtClean="0"/>
              <a:t>Click to edit Master text styles</a:t>
            </a:r>
          </a:p>
        </p:txBody>
      </p:sp>
      <p:sp>
        <p:nvSpPr>
          <p:cNvPr id="2" name="Slide Title"/>
          <p:cNvSpPr>
            <a:spLocks noGrp="1"/>
          </p:cNvSpPr>
          <p:nvPr>
            <p:ph type="title"/>
          </p:nvPr>
        </p:nvSpPr>
        <p:spPr/>
        <p:txBody>
          <a:bodyPr/>
          <a:lstStyle/>
          <a:p>
            <a:r>
              <a:rPr lang="en-US" smtClean="0"/>
              <a:t>Click to edit Master title style</a:t>
            </a:r>
            <a:endParaRPr lang="en-GB"/>
          </a:p>
        </p:txBody>
      </p:sp>
    </p:spTree>
    <p:extLst>
      <p:ext uri="{BB962C8B-B14F-4D97-AF65-F5344CB8AC3E}">
        <p14:creationId xmlns:p14="http://schemas.microsoft.com/office/powerpoint/2010/main" val="232308474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Market Recognition">
    <p:spTree>
      <p:nvGrpSpPr>
        <p:cNvPr id="1" name=""/>
        <p:cNvGrpSpPr/>
        <p:nvPr/>
      </p:nvGrpSpPr>
      <p:grpSpPr>
        <a:xfrm>
          <a:off x="0" y="0"/>
          <a:ext cx="0" cy="0"/>
          <a:chOff x="0" y="0"/>
          <a:chExt cx="0" cy="0"/>
        </a:xfrm>
      </p:grpSpPr>
      <p:sp>
        <p:nvSpPr>
          <p:cNvPr id="23" name="Entity Name Placeholder"/>
          <p:cNvSpPr>
            <a:spLocks noGrp="1"/>
          </p:cNvSpPr>
          <p:nvPr>
            <p:ph type="ftr" sz="quarter" idx="3"/>
          </p:nvPr>
        </p:nvSpPr>
        <p:spPr>
          <a:xfrm>
            <a:off x="5765041" y="4837040"/>
            <a:ext cx="2895600" cy="216000"/>
          </a:xfrm>
          <a:prstGeom prst="rect">
            <a:avLst/>
          </a:prstGeom>
        </p:spPr>
        <p:txBody>
          <a:bodyPr vert="horz" lIns="0" tIns="45720" rIns="0" bIns="45720" rtlCol="0" anchor="ctr"/>
          <a:lstStyle>
            <a:lvl1pPr algn="ctr">
              <a:defRPr sz="800">
                <a:solidFill>
                  <a:schemeClr val="accent1"/>
                </a:solidFill>
                <a:latin typeface="Calibri" panose="020F0502020204030204" pitchFamily="34" charset="0"/>
              </a:defRPr>
            </a:lvl1pPr>
          </a:lstStyle>
          <a:p>
            <a:pPr algn="r"/>
            <a:r>
              <a:rPr lang="de-DE" smtClean="0"/>
              <a:t>Hogan Lovells</a:t>
            </a:r>
          </a:p>
        </p:txBody>
      </p:sp>
      <p:sp>
        <p:nvSpPr>
          <p:cNvPr id="22" name="Slide Number"/>
          <p:cNvSpPr>
            <a:spLocks noGrp="1"/>
          </p:cNvSpPr>
          <p:nvPr>
            <p:ph type="sldNum" sz="quarter" idx="4"/>
          </p:nvPr>
        </p:nvSpPr>
        <p:spPr>
          <a:xfrm>
            <a:off x="8676542" y="4834959"/>
            <a:ext cx="305532" cy="215444"/>
          </a:xfrm>
          <a:prstGeom prst="rect">
            <a:avLst/>
          </a:prstGeom>
        </p:spPr>
        <p:txBody>
          <a:bodyPr vert="horz" wrap="none" lIns="0" tIns="45720" rIns="91440" bIns="45720" rtlCol="0" anchor="ctr">
            <a:spAutoFit/>
          </a:bodyPr>
          <a:lstStyle>
            <a:lvl1pPr algn="r">
              <a:defRPr sz="800">
                <a:solidFill>
                  <a:schemeClr val="accent1"/>
                </a:solidFill>
                <a:latin typeface="Calibri" panose="020F0502020204030204" pitchFamily="34" charset="0"/>
              </a:defRPr>
            </a:lvl1pPr>
          </a:lstStyle>
          <a:p>
            <a:r>
              <a:rPr lang="en-GB" smtClean="0"/>
              <a:t>|  </a:t>
            </a:r>
            <a:fld id="{6967D197-2218-4700-B211-63EF06F51A7E}" type="slidenum">
              <a:rPr lang="en-GB" smtClean="0"/>
              <a:pPr/>
              <a:t>‹#›</a:t>
            </a:fld>
            <a:endParaRPr lang="en-GB"/>
          </a:p>
        </p:txBody>
      </p:sp>
      <p:cxnSp>
        <p:nvCxnSpPr>
          <p:cNvPr id="51" name="Line under Title"/>
          <p:cNvCxnSpPr/>
          <p:nvPr userDrawn="1"/>
        </p:nvCxnSpPr>
        <p:spPr>
          <a:xfrm flipH="1">
            <a:off x="288000" y="735227"/>
            <a:ext cx="8568000" cy="0"/>
          </a:xfrm>
          <a:prstGeom prst="line">
            <a:avLst/>
          </a:prstGeom>
          <a:ln w="6350">
            <a:solidFill>
              <a:schemeClr val="accent1"/>
            </a:solidFill>
          </a:ln>
        </p:spPr>
        <p:style>
          <a:lnRef idx="1">
            <a:schemeClr val="accent1"/>
          </a:lnRef>
          <a:fillRef idx="0">
            <a:schemeClr val="accent1"/>
          </a:fillRef>
          <a:effectRef idx="0">
            <a:schemeClr val="accent1"/>
          </a:effectRef>
          <a:fontRef idx="minor">
            <a:schemeClr val="tx1"/>
          </a:fontRef>
        </p:style>
      </p:cxnSp>
      <p:sp>
        <p:nvSpPr>
          <p:cNvPr id="83" name="Tombstone Content 8"/>
          <p:cNvSpPr>
            <a:spLocks noGrp="1"/>
          </p:cNvSpPr>
          <p:nvPr>
            <p:ph sz="quarter" idx="123"/>
          </p:nvPr>
        </p:nvSpPr>
        <p:spPr>
          <a:xfrm>
            <a:off x="6825300" y="3741625"/>
            <a:ext cx="2052000" cy="1151530"/>
          </a:xfrm>
        </p:spPr>
        <p:txBody>
          <a:bodyPr>
            <a:noAutofit/>
          </a:bodyPr>
          <a:lstStyle>
            <a:lvl1pPr marL="0" indent="0">
              <a:lnSpc>
                <a:spcPct val="110000"/>
              </a:lnSpc>
              <a:spcAft>
                <a:spcPts val="300"/>
              </a:spcAft>
              <a:buNone/>
              <a:defRPr sz="1000"/>
            </a:lvl1pPr>
            <a:lvl2pPr marL="184150" indent="-171450">
              <a:lnSpc>
                <a:spcPct val="110000"/>
              </a:lnSpc>
              <a:spcAft>
                <a:spcPts val="300"/>
              </a:spcAft>
              <a:buFont typeface="Telefonica Text" pitchFamily="50" charset="0"/>
              <a:buChar char="–"/>
              <a:defRPr sz="1000"/>
            </a:lvl2pPr>
            <a:lvl3pPr marL="365125" indent="-171450">
              <a:lnSpc>
                <a:spcPct val="110000"/>
              </a:lnSpc>
              <a:spcAft>
                <a:spcPts val="300"/>
              </a:spcAft>
              <a:buFont typeface="Telefonica Text" pitchFamily="50" charset="0"/>
              <a:buChar char="–"/>
              <a:defRPr sz="1000"/>
            </a:lvl3pPr>
            <a:lvl4pPr marL="534988" indent="-173038">
              <a:lnSpc>
                <a:spcPct val="110000"/>
              </a:lnSpc>
              <a:spcAft>
                <a:spcPts val="300"/>
              </a:spcAft>
              <a:buFont typeface="Telefonica Text" pitchFamily="50" charset="0"/>
              <a:buChar char="–"/>
              <a:defRPr sz="1000"/>
            </a:lvl4pPr>
            <a:lvl5pPr marL="715963" indent="-173038">
              <a:lnSpc>
                <a:spcPct val="110000"/>
              </a:lnSpc>
              <a:spcAft>
                <a:spcPts val="300"/>
              </a:spcAft>
              <a:buFont typeface="Telefonica Text" pitchFamily="50" charset="0"/>
              <a:buChar char="–"/>
              <a:defRPr sz="10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63" name="Tombstone Picture 8"/>
          <p:cNvSpPr>
            <a:spLocks noGrp="1"/>
          </p:cNvSpPr>
          <p:nvPr>
            <p:ph type="pic" sz="quarter" idx="112"/>
          </p:nvPr>
        </p:nvSpPr>
        <p:spPr>
          <a:xfrm>
            <a:off x="6825300" y="3159440"/>
            <a:ext cx="2052000" cy="489813"/>
          </a:xfrm>
        </p:spPr>
        <p:txBody>
          <a:bodyPr/>
          <a:lstStyle>
            <a:lvl1pPr marL="0" indent="0">
              <a:buNone/>
              <a:defRPr/>
            </a:lvl1pPr>
          </a:lstStyle>
          <a:p>
            <a:r>
              <a:rPr lang="en-US" smtClean="0"/>
              <a:t>Click icon to add picture</a:t>
            </a:r>
            <a:endParaRPr lang="en-GB"/>
          </a:p>
        </p:txBody>
      </p:sp>
      <p:sp>
        <p:nvSpPr>
          <p:cNvPr id="76" name="Tombstone Content 7"/>
          <p:cNvSpPr>
            <a:spLocks noGrp="1"/>
          </p:cNvSpPr>
          <p:nvPr>
            <p:ph sz="quarter" idx="121"/>
          </p:nvPr>
        </p:nvSpPr>
        <p:spPr>
          <a:xfrm>
            <a:off x="4638611" y="3741625"/>
            <a:ext cx="2052000" cy="1151530"/>
          </a:xfrm>
        </p:spPr>
        <p:txBody>
          <a:bodyPr>
            <a:noAutofit/>
          </a:bodyPr>
          <a:lstStyle>
            <a:lvl1pPr marL="0" indent="0">
              <a:lnSpc>
                <a:spcPct val="110000"/>
              </a:lnSpc>
              <a:spcAft>
                <a:spcPts val="300"/>
              </a:spcAft>
              <a:buNone/>
              <a:defRPr sz="1000"/>
            </a:lvl1pPr>
            <a:lvl2pPr marL="184150" indent="-171450">
              <a:lnSpc>
                <a:spcPct val="110000"/>
              </a:lnSpc>
              <a:spcAft>
                <a:spcPts val="300"/>
              </a:spcAft>
              <a:buFont typeface="Telefonica Text" pitchFamily="50" charset="0"/>
              <a:buChar char="–"/>
              <a:defRPr sz="1000"/>
            </a:lvl2pPr>
            <a:lvl3pPr marL="365125" indent="-171450">
              <a:lnSpc>
                <a:spcPct val="110000"/>
              </a:lnSpc>
              <a:spcAft>
                <a:spcPts val="300"/>
              </a:spcAft>
              <a:buFont typeface="Telefonica Text" pitchFamily="50" charset="0"/>
              <a:buChar char="–"/>
              <a:defRPr sz="1000"/>
            </a:lvl3pPr>
            <a:lvl4pPr marL="534988" indent="-173038">
              <a:lnSpc>
                <a:spcPct val="110000"/>
              </a:lnSpc>
              <a:spcAft>
                <a:spcPts val="300"/>
              </a:spcAft>
              <a:buFont typeface="Telefonica Text" pitchFamily="50" charset="0"/>
              <a:buChar char="–"/>
              <a:defRPr sz="1000"/>
            </a:lvl4pPr>
            <a:lvl5pPr marL="715963" indent="-173038">
              <a:lnSpc>
                <a:spcPct val="110000"/>
              </a:lnSpc>
              <a:spcAft>
                <a:spcPts val="300"/>
              </a:spcAft>
              <a:buFont typeface="Telefonica Text" pitchFamily="50" charset="0"/>
              <a:buChar char="–"/>
              <a:defRPr sz="10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2" name="Tombstone Picture 7"/>
          <p:cNvSpPr>
            <a:spLocks noGrp="1"/>
          </p:cNvSpPr>
          <p:nvPr>
            <p:ph type="pic" sz="quarter" idx="111"/>
          </p:nvPr>
        </p:nvSpPr>
        <p:spPr>
          <a:xfrm>
            <a:off x="4637943" y="3159440"/>
            <a:ext cx="2052000" cy="489813"/>
          </a:xfrm>
        </p:spPr>
        <p:txBody>
          <a:bodyPr/>
          <a:lstStyle>
            <a:lvl1pPr marL="0" indent="0">
              <a:buNone/>
              <a:defRPr/>
            </a:lvl1pPr>
          </a:lstStyle>
          <a:p>
            <a:r>
              <a:rPr lang="en-US" smtClean="0"/>
              <a:t>Click icon to add picture</a:t>
            </a:r>
            <a:endParaRPr lang="en-GB"/>
          </a:p>
        </p:txBody>
      </p:sp>
      <p:sp>
        <p:nvSpPr>
          <p:cNvPr id="74" name="Tombstone Content 6"/>
          <p:cNvSpPr>
            <a:spLocks noGrp="1"/>
          </p:cNvSpPr>
          <p:nvPr>
            <p:ph sz="quarter" idx="119"/>
          </p:nvPr>
        </p:nvSpPr>
        <p:spPr>
          <a:xfrm>
            <a:off x="2451923" y="3741625"/>
            <a:ext cx="2052000" cy="1151530"/>
          </a:xfrm>
        </p:spPr>
        <p:txBody>
          <a:bodyPr>
            <a:noAutofit/>
          </a:bodyPr>
          <a:lstStyle>
            <a:lvl1pPr marL="0" indent="0">
              <a:lnSpc>
                <a:spcPct val="110000"/>
              </a:lnSpc>
              <a:spcAft>
                <a:spcPts val="300"/>
              </a:spcAft>
              <a:buNone/>
              <a:defRPr sz="1000"/>
            </a:lvl1pPr>
            <a:lvl2pPr marL="184150" indent="-171450">
              <a:lnSpc>
                <a:spcPct val="110000"/>
              </a:lnSpc>
              <a:spcAft>
                <a:spcPts val="300"/>
              </a:spcAft>
              <a:buFont typeface="Telefonica Text" pitchFamily="50" charset="0"/>
              <a:buChar char="–"/>
              <a:defRPr sz="1000"/>
            </a:lvl2pPr>
            <a:lvl3pPr marL="365125" indent="-171450">
              <a:lnSpc>
                <a:spcPct val="110000"/>
              </a:lnSpc>
              <a:spcAft>
                <a:spcPts val="300"/>
              </a:spcAft>
              <a:buFont typeface="Telefonica Text" pitchFamily="50" charset="0"/>
              <a:buChar char="–"/>
              <a:defRPr sz="1000"/>
            </a:lvl3pPr>
            <a:lvl4pPr marL="534988" indent="-173038">
              <a:lnSpc>
                <a:spcPct val="110000"/>
              </a:lnSpc>
              <a:spcAft>
                <a:spcPts val="300"/>
              </a:spcAft>
              <a:buFont typeface="Telefonica Text" pitchFamily="50" charset="0"/>
              <a:buChar char="–"/>
              <a:defRPr sz="1000"/>
            </a:lvl4pPr>
            <a:lvl5pPr marL="715963" indent="-173038">
              <a:lnSpc>
                <a:spcPct val="110000"/>
              </a:lnSpc>
              <a:spcAft>
                <a:spcPts val="300"/>
              </a:spcAft>
              <a:buFont typeface="Telefonica Text" pitchFamily="50" charset="0"/>
              <a:buChar char="–"/>
              <a:defRPr sz="10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1" name="Tombstone Picture 6"/>
          <p:cNvSpPr>
            <a:spLocks noGrp="1"/>
          </p:cNvSpPr>
          <p:nvPr>
            <p:ph type="pic" sz="quarter" idx="110"/>
          </p:nvPr>
        </p:nvSpPr>
        <p:spPr>
          <a:xfrm>
            <a:off x="2452592" y="3159440"/>
            <a:ext cx="2052000" cy="489813"/>
          </a:xfrm>
        </p:spPr>
        <p:txBody>
          <a:bodyPr/>
          <a:lstStyle>
            <a:lvl1pPr marL="0" indent="0">
              <a:buNone/>
              <a:defRPr/>
            </a:lvl1pPr>
          </a:lstStyle>
          <a:p>
            <a:r>
              <a:rPr lang="en-US" smtClean="0"/>
              <a:t>Click icon to add picture</a:t>
            </a:r>
            <a:endParaRPr lang="en-GB"/>
          </a:p>
        </p:txBody>
      </p:sp>
      <p:sp>
        <p:nvSpPr>
          <p:cNvPr id="72" name="Tombstone Content 5"/>
          <p:cNvSpPr>
            <a:spLocks noGrp="1"/>
          </p:cNvSpPr>
          <p:nvPr>
            <p:ph sz="quarter" idx="117"/>
          </p:nvPr>
        </p:nvSpPr>
        <p:spPr>
          <a:xfrm>
            <a:off x="265235" y="3741625"/>
            <a:ext cx="2052000" cy="1151530"/>
          </a:xfrm>
        </p:spPr>
        <p:txBody>
          <a:bodyPr>
            <a:noAutofit/>
          </a:bodyPr>
          <a:lstStyle>
            <a:lvl1pPr marL="0" indent="0">
              <a:lnSpc>
                <a:spcPct val="110000"/>
              </a:lnSpc>
              <a:spcAft>
                <a:spcPts val="300"/>
              </a:spcAft>
              <a:buNone/>
              <a:defRPr sz="1000"/>
            </a:lvl1pPr>
            <a:lvl2pPr marL="184150" indent="-171450">
              <a:lnSpc>
                <a:spcPct val="110000"/>
              </a:lnSpc>
              <a:spcAft>
                <a:spcPts val="300"/>
              </a:spcAft>
              <a:buFont typeface="Telefonica Text" pitchFamily="50" charset="0"/>
              <a:buChar char="–"/>
              <a:defRPr sz="1000"/>
            </a:lvl2pPr>
            <a:lvl3pPr marL="365125" indent="-171450">
              <a:lnSpc>
                <a:spcPct val="110000"/>
              </a:lnSpc>
              <a:spcAft>
                <a:spcPts val="300"/>
              </a:spcAft>
              <a:buFont typeface="Telefonica Text" pitchFamily="50" charset="0"/>
              <a:buChar char="–"/>
              <a:defRPr sz="1000"/>
            </a:lvl3pPr>
            <a:lvl4pPr marL="534988" indent="-173038">
              <a:lnSpc>
                <a:spcPct val="110000"/>
              </a:lnSpc>
              <a:spcAft>
                <a:spcPts val="300"/>
              </a:spcAft>
              <a:buFont typeface="Telefonica Text" pitchFamily="50" charset="0"/>
              <a:buChar char="–"/>
              <a:defRPr sz="1000"/>
            </a:lvl4pPr>
            <a:lvl5pPr marL="715963" indent="-173038">
              <a:lnSpc>
                <a:spcPct val="110000"/>
              </a:lnSpc>
              <a:spcAft>
                <a:spcPts val="300"/>
              </a:spcAft>
              <a:buFont typeface="Telefonica Text" pitchFamily="50" charset="0"/>
              <a:buChar char="–"/>
              <a:defRPr sz="10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0" name="Tombstone Picture 5"/>
          <p:cNvSpPr>
            <a:spLocks noGrp="1"/>
          </p:cNvSpPr>
          <p:nvPr>
            <p:ph type="pic" sz="quarter" idx="109"/>
          </p:nvPr>
        </p:nvSpPr>
        <p:spPr>
          <a:xfrm>
            <a:off x="265235" y="3159440"/>
            <a:ext cx="2052000" cy="489813"/>
          </a:xfrm>
        </p:spPr>
        <p:txBody>
          <a:bodyPr/>
          <a:lstStyle>
            <a:lvl1pPr marL="0" indent="0">
              <a:buNone/>
              <a:defRPr/>
            </a:lvl1pPr>
          </a:lstStyle>
          <a:p>
            <a:r>
              <a:rPr lang="en-US" smtClean="0"/>
              <a:t>Click icon to add picture</a:t>
            </a:r>
            <a:endParaRPr lang="en-GB"/>
          </a:p>
        </p:txBody>
      </p:sp>
      <p:sp>
        <p:nvSpPr>
          <p:cNvPr id="80" name="Tombstone Content 4"/>
          <p:cNvSpPr>
            <a:spLocks noGrp="1"/>
          </p:cNvSpPr>
          <p:nvPr>
            <p:ph sz="quarter" idx="122"/>
          </p:nvPr>
        </p:nvSpPr>
        <p:spPr>
          <a:xfrm>
            <a:off x="6825300" y="1886946"/>
            <a:ext cx="2052000" cy="1151530"/>
          </a:xfrm>
        </p:spPr>
        <p:txBody>
          <a:bodyPr>
            <a:noAutofit/>
          </a:bodyPr>
          <a:lstStyle>
            <a:lvl1pPr marL="0" indent="0">
              <a:lnSpc>
                <a:spcPct val="110000"/>
              </a:lnSpc>
              <a:spcAft>
                <a:spcPts val="300"/>
              </a:spcAft>
              <a:buNone/>
              <a:defRPr sz="1000"/>
            </a:lvl1pPr>
            <a:lvl2pPr marL="184150" indent="-171450">
              <a:lnSpc>
                <a:spcPct val="110000"/>
              </a:lnSpc>
              <a:spcAft>
                <a:spcPts val="300"/>
              </a:spcAft>
              <a:buFont typeface="Telefonica Text" pitchFamily="50" charset="0"/>
              <a:buChar char="–"/>
              <a:defRPr sz="1000"/>
            </a:lvl2pPr>
            <a:lvl3pPr marL="365125" indent="-171450">
              <a:lnSpc>
                <a:spcPct val="110000"/>
              </a:lnSpc>
              <a:spcAft>
                <a:spcPts val="300"/>
              </a:spcAft>
              <a:buFont typeface="Telefonica Text" pitchFamily="50" charset="0"/>
              <a:buChar char="–"/>
              <a:defRPr sz="1000"/>
            </a:lvl3pPr>
            <a:lvl4pPr marL="534988" indent="-173038">
              <a:lnSpc>
                <a:spcPct val="110000"/>
              </a:lnSpc>
              <a:spcAft>
                <a:spcPts val="300"/>
              </a:spcAft>
              <a:buFont typeface="Telefonica Text" pitchFamily="50" charset="0"/>
              <a:buChar char="–"/>
              <a:defRPr sz="1000"/>
            </a:lvl4pPr>
            <a:lvl5pPr marL="715963" indent="-173038">
              <a:lnSpc>
                <a:spcPct val="110000"/>
              </a:lnSpc>
              <a:spcAft>
                <a:spcPts val="300"/>
              </a:spcAft>
              <a:buFont typeface="Telefonica Text" pitchFamily="50" charset="0"/>
              <a:buChar char="–"/>
              <a:defRPr sz="10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82" name="Tombstone Picture 4"/>
          <p:cNvSpPr>
            <a:spLocks noGrp="1"/>
          </p:cNvSpPr>
          <p:nvPr>
            <p:ph type="pic" sz="quarter" idx="78"/>
          </p:nvPr>
        </p:nvSpPr>
        <p:spPr>
          <a:xfrm>
            <a:off x="6825300" y="1309688"/>
            <a:ext cx="2052000" cy="489813"/>
          </a:xfrm>
        </p:spPr>
        <p:txBody>
          <a:bodyPr/>
          <a:lstStyle>
            <a:lvl1pPr marL="0" indent="0">
              <a:buNone/>
              <a:defRPr/>
            </a:lvl1pPr>
          </a:lstStyle>
          <a:p>
            <a:r>
              <a:rPr lang="en-US" smtClean="0"/>
              <a:t>Click icon to add picture</a:t>
            </a:r>
            <a:endParaRPr lang="en-GB"/>
          </a:p>
        </p:txBody>
      </p:sp>
      <p:sp>
        <p:nvSpPr>
          <p:cNvPr id="75" name="Tombstone Content 3"/>
          <p:cNvSpPr>
            <a:spLocks noGrp="1"/>
          </p:cNvSpPr>
          <p:nvPr>
            <p:ph sz="quarter" idx="120"/>
          </p:nvPr>
        </p:nvSpPr>
        <p:spPr>
          <a:xfrm>
            <a:off x="4638611" y="1886946"/>
            <a:ext cx="2052000" cy="1151530"/>
          </a:xfrm>
        </p:spPr>
        <p:txBody>
          <a:bodyPr>
            <a:noAutofit/>
          </a:bodyPr>
          <a:lstStyle>
            <a:lvl1pPr marL="0" indent="0">
              <a:lnSpc>
                <a:spcPct val="110000"/>
              </a:lnSpc>
              <a:spcAft>
                <a:spcPts val="300"/>
              </a:spcAft>
              <a:buNone/>
              <a:defRPr sz="1000"/>
            </a:lvl1pPr>
            <a:lvl2pPr marL="184150" indent="-171450">
              <a:lnSpc>
                <a:spcPct val="110000"/>
              </a:lnSpc>
              <a:spcAft>
                <a:spcPts val="300"/>
              </a:spcAft>
              <a:buFont typeface="Telefonica Text" pitchFamily="50" charset="0"/>
              <a:buChar char="–"/>
              <a:defRPr sz="1000"/>
            </a:lvl2pPr>
            <a:lvl3pPr marL="365125" indent="-171450">
              <a:lnSpc>
                <a:spcPct val="110000"/>
              </a:lnSpc>
              <a:spcAft>
                <a:spcPts val="300"/>
              </a:spcAft>
              <a:buFont typeface="Telefonica Text" pitchFamily="50" charset="0"/>
              <a:buChar char="–"/>
              <a:defRPr sz="1000"/>
            </a:lvl3pPr>
            <a:lvl4pPr marL="534988" indent="-173038">
              <a:lnSpc>
                <a:spcPct val="110000"/>
              </a:lnSpc>
              <a:spcAft>
                <a:spcPts val="300"/>
              </a:spcAft>
              <a:buFont typeface="Telefonica Text" pitchFamily="50" charset="0"/>
              <a:buChar char="–"/>
              <a:defRPr sz="1000"/>
            </a:lvl4pPr>
            <a:lvl5pPr marL="715963" indent="-173038">
              <a:lnSpc>
                <a:spcPct val="110000"/>
              </a:lnSpc>
              <a:spcAft>
                <a:spcPts val="300"/>
              </a:spcAft>
              <a:buFont typeface="Telefonica Text" pitchFamily="50" charset="0"/>
              <a:buChar char="–"/>
              <a:defRPr sz="10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81" name="Tombstone Picture 3"/>
          <p:cNvSpPr>
            <a:spLocks noGrp="1"/>
          </p:cNvSpPr>
          <p:nvPr>
            <p:ph type="pic" sz="quarter" idx="76"/>
          </p:nvPr>
        </p:nvSpPr>
        <p:spPr>
          <a:xfrm>
            <a:off x="4637943" y="1309688"/>
            <a:ext cx="2052000" cy="489813"/>
          </a:xfrm>
        </p:spPr>
        <p:txBody>
          <a:bodyPr/>
          <a:lstStyle>
            <a:lvl1pPr marL="0" indent="0">
              <a:buNone/>
              <a:defRPr/>
            </a:lvl1pPr>
          </a:lstStyle>
          <a:p>
            <a:r>
              <a:rPr lang="en-US" smtClean="0"/>
              <a:t>Click icon to add picture</a:t>
            </a:r>
            <a:endParaRPr lang="en-GB"/>
          </a:p>
        </p:txBody>
      </p:sp>
      <p:sp>
        <p:nvSpPr>
          <p:cNvPr id="73" name="Tombstone Content 2"/>
          <p:cNvSpPr>
            <a:spLocks noGrp="1"/>
          </p:cNvSpPr>
          <p:nvPr>
            <p:ph sz="quarter" idx="118"/>
          </p:nvPr>
        </p:nvSpPr>
        <p:spPr>
          <a:xfrm>
            <a:off x="2451923" y="1886946"/>
            <a:ext cx="2052000" cy="1151530"/>
          </a:xfrm>
        </p:spPr>
        <p:txBody>
          <a:bodyPr>
            <a:noAutofit/>
          </a:bodyPr>
          <a:lstStyle>
            <a:lvl1pPr marL="0" indent="0">
              <a:lnSpc>
                <a:spcPct val="110000"/>
              </a:lnSpc>
              <a:spcAft>
                <a:spcPts val="300"/>
              </a:spcAft>
              <a:buNone/>
              <a:defRPr sz="1000"/>
            </a:lvl1pPr>
            <a:lvl2pPr marL="184150" indent="-171450">
              <a:lnSpc>
                <a:spcPct val="110000"/>
              </a:lnSpc>
              <a:spcAft>
                <a:spcPts val="300"/>
              </a:spcAft>
              <a:buFont typeface="Telefonica Text" pitchFamily="50" charset="0"/>
              <a:buChar char="–"/>
              <a:defRPr sz="1000"/>
            </a:lvl2pPr>
            <a:lvl3pPr marL="365125" indent="-171450">
              <a:lnSpc>
                <a:spcPct val="110000"/>
              </a:lnSpc>
              <a:spcAft>
                <a:spcPts val="300"/>
              </a:spcAft>
              <a:buFont typeface="Telefonica Text" pitchFamily="50" charset="0"/>
              <a:buChar char="–"/>
              <a:defRPr sz="1000"/>
            </a:lvl3pPr>
            <a:lvl4pPr marL="534988" indent="-173038">
              <a:lnSpc>
                <a:spcPct val="110000"/>
              </a:lnSpc>
              <a:spcAft>
                <a:spcPts val="300"/>
              </a:spcAft>
              <a:buFont typeface="Telefonica Text" pitchFamily="50" charset="0"/>
              <a:buChar char="–"/>
              <a:defRPr sz="1000"/>
            </a:lvl4pPr>
            <a:lvl5pPr marL="715963" indent="-173038">
              <a:lnSpc>
                <a:spcPct val="110000"/>
              </a:lnSpc>
              <a:spcAft>
                <a:spcPts val="300"/>
              </a:spcAft>
              <a:buFont typeface="Telefonica Text" pitchFamily="50" charset="0"/>
              <a:buChar char="–"/>
              <a:defRPr sz="10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8" name="Tombstone Picture 2"/>
          <p:cNvSpPr>
            <a:spLocks noGrp="1"/>
          </p:cNvSpPr>
          <p:nvPr>
            <p:ph type="pic" sz="quarter" idx="71"/>
          </p:nvPr>
        </p:nvSpPr>
        <p:spPr>
          <a:xfrm>
            <a:off x="2452592" y="1309688"/>
            <a:ext cx="2052000" cy="489813"/>
          </a:xfrm>
        </p:spPr>
        <p:txBody>
          <a:bodyPr/>
          <a:lstStyle>
            <a:lvl1pPr marL="0" indent="0">
              <a:buNone/>
              <a:defRPr/>
            </a:lvl1pPr>
          </a:lstStyle>
          <a:p>
            <a:r>
              <a:rPr lang="en-US" smtClean="0"/>
              <a:t>Click icon to add picture</a:t>
            </a:r>
            <a:endParaRPr lang="en-GB"/>
          </a:p>
        </p:txBody>
      </p:sp>
      <p:sp>
        <p:nvSpPr>
          <p:cNvPr id="53" name="Tombstone Content 1"/>
          <p:cNvSpPr>
            <a:spLocks noGrp="1"/>
          </p:cNvSpPr>
          <p:nvPr>
            <p:ph sz="quarter" idx="18"/>
          </p:nvPr>
        </p:nvSpPr>
        <p:spPr>
          <a:xfrm>
            <a:off x="265235" y="1886946"/>
            <a:ext cx="2052000" cy="1151530"/>
          </a:xfrm>
        </p:spPr>
        <p:txBody>
          <a:bodyPr>
            <a:noAutofit/>
          </a:bodyPr>
          <a:lstStyle>
            <a:lvl1pPr marL="0" indent="0">
              <a:lnSpc>
                <a:spcPct val="110000"/>
              </a:lnSpc>
              <a:spcAft>
                <a:spcPts val="300"/>
              </a:spcAft>
              <a:buNone/>
              <a:defRPr sz="1000"/>
            </a:lvl1pPr>
            <a:lvl2pPr marL="184150" indent="-171450">
              <a:lnSpc>
                <a:spcPct val="110000"/>
              </a:lnSpc>
              <a:spcAft>
                <a:spcPts val="300"/>
              </a:spcAft>
              <a:buFont typeface="Telefonica Text" pitchFamily="50" charset="0"/>
              <a:buChar char="–"/>
              <a:defRPr sz="1000"/>
            </a:lvl2pPr>
            <a:lvl3pPr marL="365125" indent="-171450">
              <a:lnSpc>
                <a:spcPct val="110000"/>
              </a:lnSpc>
              <a:spcAft>
                <a:spcPts val="300"/>
              </a:spcAft>
              <a:buFont typeface="Telefonica Text" pitchFamily="50" charset="0"/>
              <a:buChar char="–"/>
              <a:defRPr sz="1000"/>
            </a:lvl3pPr>
            <a:lvl4pPr marL="534988" indent="-173038">
              <a:lnSpc>
                <a:spcPct val="110000"/>
              </a:lnSpc>
              <a:spcAft>
                <a:spcPts val="300"/>
              </a:spcAft>
              <a:buFont typeface="Telefonica Text" pitchFamily="50" charset="0"/>
              <a:buChar char="–"/>
              <a:defRPr sz="1000"/>
            </a:lvl4pPr>
            <a:lvl5pPr marL="715963" indent="-173038">
              <a:lnSpc>
                <a:spcPct val="110000"/>
              </a:lnSpc>
              <a:spcAft>
                <a:spcPts val="300"/>
              </a:spcAft>
              <a:buFont typeface="Telefonica Text" pitchFamily="50" charset="0"/>
              <a:buChar char="–"/>
              <a:defRPr sz="10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7" name="Tombstone Picture 1"/>
          <p:cNvSpPr>
            <a:spLocks noGrp="1"/>
          </p:cNvSpPr>
          <p:nvPr>
            <p:ph type="pic" sz="quarter" idx="70"/>
          </p:nvPr>
        </p:nvSpPr>
        <p:spPr>
          <a:xfrm>
            <a:off x="265235" y="1309688"/>
            <a:ext cx="2052000" cy="489813"/>
          </a:xfrm>
        </p:spPr>
        <p:txBody>
          <a:bodyPr/>
          <a:lstStyle>
            <a:lvl1pPr marL="0" indent="0">
              <a:buNone/>
              <a:defRPr/>
            </a:lvl1pPr>
          </a:lstStyle>
          <a:p>
            <a:r>
              <a:rPr lang="en-US" smtClean="0"/>
              <a:t>Click icon to add picture</a:t>
            </a:r>
            <a:endParaRPr lang="en-GB"/>
          </a:p>
        </p:txBody>
      </p:sp>
      <p:sp>
        <p:nvSpPr>
          <p:cNvPr id="52" name="Slide Subtitle"/>
          <p:cNvSpPr>
            <a:spLocks noGrp="1"/>
          </p:cNvSpPr>
          <p:nvPr>
            <p:ph type="body" sz="quarter" idx="13"/>
          </p:nvPr>
        </p:nvSpPr>
        <p:spPr>
          <a:xfrm>
            <a:off x="284163" y="735013"/>
            <a:ext cx="8569325" cy="446400"/>
          </a:xfrm>
        </p:spPr>
        <p:txBody>
          <a:bodyPr>
            <a:normAutofit/>
          </a:bodyPr>
          <a:lstStyle>
            <a:lvl1pPr marL="0" indent="0">
              <a:buNone/>
              <a:defRPr sz="2400">
                <a:solidFill>
                  <a:schemeClr val="accent1"/>
                </a:solidFill>
                <a:latin typeface="+mj-lt"/>
              </a:defRPr>
            </a:lvl1pPr>
            <a:lvl2pPr marL="273050" indent="0">
              <a:buNone/>
              <a:defRPr/>
            </a:lvl2pPr>
            <a:lvl3pPr marL="544512" indent="0">
              <a:buNone/>
              <a:defRPr/>
            </a:lvl3pPr>
            <a:lvl4pPr marL="809625" indent="0">
              <a:buNone/>
              <a:defRPr/>
            </a:lvl4pPr>
            <a:lvl5pPr marL="1081087" indent="0">
              <a:buNone/>
              <a:defRPr/>
            </a:lvl5pPr>
          </a:lstStyle>
          <a:p>
            <a:pPr lvl="0"/>
            <a:r>
              <a:rPr lang="en-US" smtClean="0"/>
              <a:t>Click to edit Master text styles</a:t>
            </a:r>
          </a:p>
        </p:txBody>
      </p:sp>
      <p:sp>
        <p:nvSpPr>
          <p:cNvPr id="43" name="Slide Title"/>
          <p:cNvSpPr>
            <a:spLocks noGrp="1"/>
          </p:cNvSpPr>
          <p:nvPr>
            <p:ph type="title"/>
          </p:nvPr>
        </p:nvSpPr>
        <p:spPr>
          <a:xfrm>
            <a:off x="288000" y="288000"/>
            <a:ext cx="8568000" cy="446400"/>
          </a:xfrm>
        </p:spPr>
        <p:txBody>
          <a:bodyPr/>
          <a:lstStyle/>
          <a:p>
            <a:r>
              <a:rPr lang="en-US" smtClean="0"/>
              <a:t>Click to edit Master title style</a:t>
            </a:r>
            <a:endParaRPr lang="en-GB" dirty="0"/>
          </a:p>
        </p:txBody>
      </p:sp>
    </p:spTree>
    <p:extLst>
      <p:ext uri="{BB962C8B-B14F-4D97-AF65-F5344CB8AC3E}">
        <p14:creationId xmlns:p14="http://schemas.microsoft.com/office/powerpoint/2010/main" val="59010597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Quotes">
    <p:spTree>
      <p:nvGrpSpPr>
        <p:cNvPr id="1" name=""/>
        <p:cNvGrpSpPr/>
        <p:nvPr/>
      </p:nvGrpSpPr>
      <p:grpSpPr>
        <a:xfrm>
          <a:off x="0" y="0"/>
          <a:ext cx="0" cy="0"/>
          <a:chOff x="0" y="0"/>
          <a:chExt cx="0" cy="0"/>
        </a:xfrm>
      </p:grpSpPr>
      <p:sp>
        <p:nvSpPr>
          <p:cNvPr id="32" name="Entity Name Placeholder"/>
          <p:cNvSpPr>
            <a:spLocks noGrp="1"/>
          </p:cNvSpPr>
          <p:nvPr>
            <p:ph type="ftr" sz="quarter" idx="3"/>
          </p:nvPr>
        </p:nvSpPr>
        <p:spPr>
          <a:xfrm>
            <a:off x="5765041" y="4837040"/>
            <a:ext cx="2895600" cy="216000"/>
          </a:xfrm>
          <a:prstGeom prst="rect">
            <a:avLst/>
          </a:prstGeom>
        </p:spPr>
        <p:txBody>
          <a:bodyPr vert="horz" lIns="0" tIns="45720" rIns="0" bIns="45720" rtlCol="0" anchor="ctr"/>
          <a:lstStyle>
            <a:lvl1pPr algn="ctr">
              <a:defRPr sz="800">
                <a:solidFill>
                  <a:schemeClr val="accent1"/>
                </a:solidFill>
                <a:latin typeface="Calibri" panose="020F0502020204030204" pitchFamily="34" charset="0"/>
              </a:defRPr>
            </a:lvl1pPr>
          </a:lstStyle>
          <a:p>
            <a:pPr algn="r"/>
            <a:r>
              <a:rPr lang="de-DE" smtClean="0"/>
              <a:t>Hogan Lovells</a:t>
            </a:r>
          </a:p>
        </p:txBody>
      </p:sp>
      <p:sp>
        <p:nvSpPr>
          <p:cNvPr id="31" name="Slide Number"/>
          <p:cNvSpPr>
            <a:spLocks noGrp="1"/>
          </p:cNvSpPr>
          <p:nvPr>
            <p:ph type="sldNum" sz="quarter" idx="4"/>
          </p:nvPr>
        </p:nvSpPr>
        <p:spPr>
          <a:xfrm>
            <a:off x="8676542" y="4834959"/>
            <a:ext cx="305532" cy="215444"/>
          </a:xfrm>
          <a:prstGeom prst="rect">
            <a:avLst/>
          </a:prstGeom>
        </p:spPr>
        <p:txBody>
          <a:bodyPr vert="horz" wrap="none" lIns="0" tIns="45720" rIns="91440" bIns="45720" rtlCol="0" anchor="ctr">
            <a:spAutoFit/>
          </a:bodyPr>
          <a:lstStyle>
            <a:lvl1pPr algn="r">
              <a:defRPr sz="800">
                <a:solidFill>
                  <a:schemeClr val="accent1"/>
                </a:solidFill>
                <a:latin typeface="Calibri" panose="020F0502020204030204" pitchFamily="34" charset="0"/>
              </a:defRPr>
            </a:lvl1pPr>
          </a:lstStyle>
          <a:p>
            <a:r>
              <a:rPr lang="en-GB" smtClean="0"/>
              <a:t>|  </a:t>
            </a:r>
            <a:fld id="{6967D197-2218-4700-B211-63EF06F51A7E}" type="slidenum">
              <a:rPr lang="en-GB" smtClean="0"/>
              <a:pPr/>
              <a:t>‹#›</a:t>
            </a:fld>
            <a:endParaRPr lang="en-GB"/>
          </a:p>
        </p:txBody>
      </p:sp>
      <p:cxnSp>
        <p:nvCxnSpPr>
          <p:cNvPr id="51" name="Line under Title"/>
          <p:cNvCxnSpPr/>
          <p:nvPr userDrawn="1"/>
        </p:nvCxnSpPr>
        <p:spPr>
          <a:xfrm flipH="1">
            <a:off x="288000" y="735227"/>
            <a:ext cx="8568000" cy="0"/>
          </a:xfrm>
          <a:prstGeom prst="line">
            <a:avLst/>
          </a:prstGeom>
          <a:ln w="6350">
            <a:solidFill>
              <a:schemeClr val="accent1"/>
            </a:solidFill>
          </a:ln>
        </p:spPr>
        <p:style>
          <a:lnRef idx="1">
            <a:schemeClr val="accent1"/>
          </a:lnRef>
          <a:fillRef idx="0">
            <a:schemeClr val="accent1"/>
          </a:fillRef>
          <a:effectRef idx="0">
            <a:schemeClr val="accent1"/>
          </a:effectRef>
          <a:fontRef idx="minor">
            <a:schemeClr val="tx1"/>
          </a:fontRef>
        </p:style>
      </p:cxnSp>
      <p:sp>
        <p:nvSpPr>
          <p:cNvPr id="54" name="Quote Source 8"/>
          <p:cNvSpPr>
            <a:spLocks noGrp="1"/>
          </p:cNvSpPr>
          <p:nvPr>
            <p:ph sz="quarter" idx="131"/>
          </p:nvPr>
        </p:nvSpPr>
        <p:spPr>
          <a:xfrm>
            <a:off x="6825300" y="4699625"/>
            <a:ext cx="2052000" cy="202883"/>
          </a:xfrm>
        </p:spPr>
        <p:txBody>
          <a:bodyPr lIns="0" tIns="36000" rIns="0" bIns="0">
            <a:noAutofit/>
          </a:bodyPr>
          <a:lstStyle>
            <a:lvl1pPr marL="0" indent="0" algn="r">
              <a:lnSpc>
                <a:spcPct val="110000"/>
              </a:lnSpc>
              <a:spcAft>
                <a:spcPts val="300"/>
              </a:spcAft>
              <a:buNone/>
              <a:tabLst>
                <a:tab pos="4572000" algn="r"/>
              </a:tabLst>
              <a:defRPr sz="800" i="1"/>
            </a:lvl1pPr>
            <a:lvl2pPr marL="182563" indent="-176213">
              <a:lnSpc>
                <a:spcPct val="110000"/>
              </a:lnSpc>
              <a:spcAft>
                <a:spcPts val="300"/>
              </a:spcAft>
              <a:tabLst>
                <a:tab pos="4572000" algn="r"/>
              </a:tabLst>
              <a:defRPr sz="800"/>
            </a:lvl2pPr>
            <a:lvl3pPr marL="357188" indent="-174625">
              <a:lnSpc>
                <a:spcPct val="110000"/>
              </a:lnSpc>
              <a:spcAft>
                <a:spcPts val="300"/>
              </a:spcAft>
              <a:tabLst>
                <a:tab pos="4572000" algn="r"/>
              </a:tabLst>
              <a:defRPr sz="800"/>
            </a:lvl3pPr>
            <a:lvl4pPr marL="539750" indent="-182563">
              <a:lnSpc>
                <a:spcPct val="110000"/>
              </a:lnSpc>
              <a:spcAft>
                <a:spcPts val="300"/>
              </a:spcAft>
              <a:tabLst>
                <a:tab pos="4572000" algn="r"/>
              </a:tabLst>
              <a:defRPr sz="800"/>
            </a:lvl4pPr>
            <a:lvl5pPr marL="714375" indent="-174625">
              <a:lnSpc>
                <a:spcPct val="110000"/>
              </a:lnSpc>
              <a:spcAft>
                <a:spcPts val="300"/>
              </a:spcAft>
              <a:tabLst>
                <a:tab pos="4572000" algn="r"/>
              </a:tabLst>
              <a:defRPr sz="800"/>
            </a:lvl5pPr>
          </a:lstStyle>
          <a:p>
            <a:pPr lvl="0"/>
            <a:r>
              <a:rPr lang="en-US" smtClean="0"/>
              <a:t>Click to edit Master text styles</a:t>
            </a:r>
          </a:p>
        </p:txBody>
      </p:sp>
      <p:sp>
        <p:nvSpPr>
          <p:cNvPr id="50" name="Quote Content 8"/>
          <p:cNvSpPr>
            <a:spLocks noGrp="1"/>
          </p:cNvSpPr>
          <p:nvPr>
            <p:ph sz="quarter" idx="130" hasCustomPrompt="1"/>
          </p:nvPr>
        </p:nvSpPr>
        <p:spPr>
          <a:xfrm>
            <a:off x="6825300" y="3750252"/>
            <a:ext cx="2052000" cy="908012"/>
          </a:xfrm>
        </p:spPr>
        <p:txBody>
          <a:bodyPr>
            <a:noAutofit/>
          </a:bodyPr>
          <a:lstStyle>
            <a:lvl1pPr marL="60325" indent="-60325">
              <a:lnSpc>
                <a:spcPct val="110000"/>
              </a:lnSpc>
              <a:spcAft>
                <a:spcPts val="300"/>
              </a:spcAft>
              <a:buNone/>
              <a:defRPr sz="1000"/>
            </a:lvl1pPr>
            <a:lvl2pPr marL="184150" indent="-171450">
              <a:lnSpc>
                <a:spcPct val="110000"/>
              </a:lnSpc>
              <a:spcAft>
                <a:spcPts val="300"/>
              </a:spcAft>
              <a:buFont typeface="Telefonica Text" pitchFamily="50" charset="0"/>
              <a:buChar char="–"/>
              <a:defRPr sz="1000"/>
            </a:lvl2pPr>
            <a:lvl3pPr marL="365125" indent="-171450">
              <a:lnSpc>
                <a:spcPct val="110000"/>
              </a:lnSpc>
              <a:spcAft>
                <a:spcPts val="300"/>
              </a:spcAft>
              <a:buFont typeface="Telefonica Text" pitchFamily="50" charset="0"/>
              <a:buChar char="–"/>
              <a:defRPr sz="1000"/>
            </a:lvl3pPr>
            <a:lvl4pPr marL="534988" indent="-173038">
              <a:lnSpc>
                <a:spcPct val="110000"/>
              </a:lnSpc>
              <a:spcAft>
                <a:spcPts val="300"/>
              </a:spcAft>
              <a:buFont typeface="Telefonica Text" pitchFamily="50" charset="0"/>
              <a:buChar char="–"/>
              <a:defRPr sz="1000"/>
            </a:lvl4pPr>
            <a:lvl5pPr marL="715963" indent="-173038">
              <a:lnSpc>
                <a:spcPct val="110000"/>
              </a:lnSpc>
              <a:spcAft>
                <a:spcPts val="300"/>
              </a:spcAft>
              <a:buFont typeface="Telefonica Text" pitchFamily="50" charset="0"/>
              <a:buChar char="–"/>
              <a:defRPr sz="1000"/>
            </a:lvl5pPr>
          </a:lstStyle>
          <a:p>
            <a:pPr lvl="0"/>
            <a:r>
              <a:rPr lang="en-US" smtClean="0"/>
              <a:t>“Click to edit Master text styles</a:t>
            </a:r>
          </a:p>
        </p:txBody>
      </p:sp>
      <p:sp>
        <p:nvSpPr>
          <p:cNvPr id="67" name="Quote Picture 8"/>
          <p:cNvSpPr>
            <a:spLocks noGrp="1"/>
          </p:cNvSpPr>
          <p:nvPr>
            <p:ph type="pic" sz="quarter" idx="116"/>
          </p:nvPr>
        </p:nvSpPr>
        <p:spPr>
          <a:xfrm>
            <a:off x="6828475" y="3147565"/>
            <a:ext cx="2052000" cy="489813"/>
          </a:xfrm>
        </p:spPr>
        <p:txBody>
          <a:bodyPr/>
          <a:lstStyle>
            <a:lvl1pPr marL="0" indent="0">
              <a:buNone/>
              <a:defRPr/>
            </a:lvl1pPr>
          </a:lstStyle>
          <a:p>
            <a:r>
              <a:rPr lang="en-US" smtClean="0"/>
              <a:t>Click icon to add picture</a:t>
            </a:r>
            <a:endParaRPr lang="en-GB"/>
          </a:p>
        </p:txBody>
      </p:sp>
      <p:sp>
        <p:nvSpPr>
          <p:cNvPr id="47" name="Quote Source 7"/>
          <p:cNvSpPr>
            <a:spLocks noGrp="1"/>
          </p:cNvSpPr>
          <p:nvPr>
            <p:ph sz="quarter" idx="127"/>
          </p:nvPr>
        </p:nvSpPr>
        <p:spPr>
          <a:xfrm>
            <a:off x="4644920" y="4699625"/>
            <a:ext cx="2052000" cy="202883"/>
          </a:xfrm>
        </p:spPr>
        <p:txBody>
          <a:bodyPr lIns="0" tIns="36000" rIns="0" bIns="0">
            <a:noAutofit/>
          </a:bodyPr>
          <a:lstStyle>
            <a:lvl1pPr marL="0" indent="0" algn="r">
              <a:lnSpc>
                <a:spcPct val="110000"/>
              </a:lnSpc>
              <a:spcAft>
                <a:spcPts val="300"/>
              </a:spcAft>
              <a:buNone/>
              <a:tabLst>
                <a:tab pos="4572000" algn="r"/>
              </a:tabLst>
              <a:defRPr sz="800" i="1"/>
            </a:lvl1pPr>
            <a:lvl2pPr marL="182563" indent="-176213">
              <a:lnSpc>
                <a:spcPct val="110000"/>
              </a:lnSpc>
              <a:spcAft>
                <a:spcPts val="300"/>
              </a:spcAft>
              <a:tabLst>
                <a:tab pos="4572000" algn="r"/>
              </a:tabLst>
              <a:defRPr sz="800"/>
            </a:lvl2pPr>
            <a:lvl3pPr marL="357188" indent="-174625">
              <a:lnSpc>
                <a:spcPct val="110000"/>
              </a:lnSpc>
              <a:spcAft>
                <a:spcPts val="300"/>
              </a:spcAft>
              <a:tabLst>
                <a:tab pos="4572000" algn="r"/>
              </a:tabLst>
              <a:defRPr sz="800"/>
            </a:lvl3pPr>
            <a:lvl4pPr marL="539750" indent="-182563">
              <a:lnSpc>
                <a:spcPct val="110000"/>
              </a:lnSpc>
              <a:spcAft>
                <a:spcPts val="300"/>
              </a:spcAft>
              <a:tabLst>
                <a:tab pos="4572000" algn="r"/>
              </a:tabLst>
              <a:defRPr sz="800"/>
            </a:lvl4pPr>
            <a:lvl5pPr marL="714375" indent="-174625">
              <a:lnSpc>
                <a:spcPct val="110000"/>
              </a:lnSpc>
              <a:spcAft>
                <a:spcPts val="300"/>
              </a:spcAft>
              <a:tabLst>
                <a:tab pos="4572000" algn="r"/>
              </a:tabLst>
              <a:defRPr sz="800"/>
            </a:lvl5pPr>
          </a:lstStyle>
          <a:p>
            <a:pPr lvl="0"/>
            <a:r>
              <a:rPr lang="en-US" smtClean="0"/>
              <a:t>Click to edit Master text styles</a:t>
            </a:r>
          </a:p>
        </p:txBody>
      </p:sp>
      <p:sp>
        <p:nvSpPr>
          <p:cNvPr id="41" name="Quote Content 7"/>
          <p:cNvSpPr>
            <a:spLocks noGrp="1"/>
          </p:cNvSpPr>
          <p:nvPr>
            <p:ph sz="quarter" idx="126" hasCustomPrompt="1"/>
          </p:nvPr>
        </p:nvSpPr>
        <p:spPr>
          <a:xfrm>
            <a:off x="4644920" y="3750252"/>
            <a:ext cx="2052000" cy="908012"/>
          </a:xfrm>
        </p:spPr>
        <p:txBody>
          <a:bodyPr>
            <a:noAutofit/>
          </a:bodyPr>
          <a:lstStyle>
            <a:lvl1pPr marL="60325" indent="-60325">
              <a:lnSpc>
                <a:spcPct val="110000"/>
              </a:lnSpc>
              <a:spcAft>
                <a:spcPts val="300"/>
              </a:spcAft>
              <a:buNone/>
              <a:defRPr sz="1000"/>
            </a:lvl1pPr>
            <a:lvl2pPr marL="184150" indent="-171450">
              <a:lnSpc>
                <a:spcPct val="110000"/>
              </a:lnSpc>
              <a:spcAft>
                <a:spcPts val="300"/>
              </a:spcAft>
              <a:buFont typeface="Telefonica Text" pitchFamily="50" charset="0"/>
              <a:buChar char="–"/>
              <a:defRPr sz="1000"/>
            </a:lvl2pPr>
            <a:lvl3pPr marL="365125" indent="-171450">
              <a:lnSpc>
                <a:spcPct val="110000"/>
              </a:lnSpc>
              <a:spcAft>
                <a:spcPts val="300"/>
              </a:spcAft>
              <a:buFont typeface="Telefonica Text" pitchFamily="50" charset="0"/>
              <a:buChar char="–"/>
              <a:defRPr sz="1000"/>
            </a:lvl3pPr>
            <a:lvl4pPr marL="534988" indent="-173038">
              <a:lnSpc>
                <a:spcPct val="110000"/>
              </a:lnSpc>
              <a:spcAft>
                <a:spcPts val="300"/>
              </a:spcAft>
              <a:buFont typeface="Telefonica Text" pitchFamily="50" charset="0"/>
              <a:buChar char="–"/>
              <a:defRPr sz="1000"/>
            </a:lvl4pPr>
            <a:lvl5pPr marL="715963" indent="-173038">
              <a:lnSpc>
                <a:spcPct val="110000"/>
              </a:lnSpc>
              <a:spcAft>
                <a:spcPts val="300"/>
              </a:spcAft>
              <a:buFont typeface="Telefonica Text" pitchFamily="50" charset="0"/>
              <a:buChar char="–"/>
              <a:defRPr sz="1000"/>
            </a:lvl5pPr>
          </a:lstStyle>
          <a:p>
            <a:pPr lvl="0"/>
            <a:r>
              <a:rPr lang="en-US" smtClean="0"/>
              <a:t>“Click to edit Master text styles</a:t>
            </a:r>
          </a:p>
        </p:txBody>
      </p:sp>
      <p:sp>
        <p:nvSpPr>
          <p:cNvPr id="66" name="Quote Picture 7"/>
          <p:cNvSpPr>
            <a:spLocks noGrp="1"/>
          </p:cNvSpPr>
          <p:nvPr>
            <p:ph type="pic" sz="quarter" idx="115"/>
          </p:nvPr>
        </p:nvSpPr>
        <p:spPr>
          <a:xfrm>
            <a:off x="4656795" y="3153503"/>
            <a:ext cx="2052000" cy="489813"/>
          </a:xfrm>
        </p:spPr>
        <p:txBody>
          <a:bodyPr/>
          <a:lstStyle>
            <a:lvl1pPr marL="0" indent="0">
              <a:buNone/>
              <a:defRPr/>
            </a:lvl1pPr>
          </a:lstStyle>
          <a:p>
            <a:r>
              <a:rPr lang="en-US" smtClean="0"/>
              <a:t>Click icon to add picture</a:t>
            </a:r>
            <a:endParaRPr lang="en-GB"/>
          </a:p>
        </p:txBody>
      </p:sp>
      <p:sp>
        <p:nvSpPr>
          <p:cNvPr id="38" name="Quote Source 6"/>
          <p:cNvSpPr>
            <a:spLocks noGrp="1"/>
          </p:cNvSpPr>
          <p:nvPr>
            <p:ph sz="quarter" idx="123"/>
          </p:nvPr>
        </p:nvSpPr>
        <p:spPr>
          <a:xfrm>
            <a:off x="2452592" y="4699625"/>
            <a:ext cx="2052000" cy="202883"/>
          </a:xfrm>
        </p:spPr>
        <p:txBody>
          <a:bodyPr lIns="0" tIns="36000" rIns="0" bIns="0">
            <a:noAutofit/>
          </a:bodyPr>
          <a:lstStyle>
            <a:lvl1pPr marL="0" indent="0" algn="r">
              <a:lnSpc>
                <a:spcPct val="110000"/>
              </a:lnSpc>
              <a:spcAft>
                <a:spcPts val="300"/>
              </a:spcAft>
              <a:buNone/>
              <a:tabLst>
                <a:tab pos="4572000" algn="r"/>
              </a:tabLst>
              <a:defRPr sz="800" i="1"/>
            </a:lvl1pPr>
            <a:lvl2pPr marL="182563" indent="-176213">
              <a:lnSpc>
                <a:spcPct val="110000"/>
              </a:lnSpc>
              <a:spcAft>
                <a:spcPts val="300"/>
              </a:spcAft>
              <a:tabLst>
                <a:tab pos="4572000" algn="r"/>
              </a:tabLst>
              <a:defRPr sz="800"/>
            </a:lvl2pPr>
            <a:lvl3pPr marL="357188" indent="-174625">
              <a:lnSpc>
                <a:spcPct val="110000"/>
              </a:lnSpc>
              <a:spcAft>
                <a:spcPts val="300"/>
              </a:spcAft>
              <a:tabLst>
                <a:tab pos="4572000" algn="r"/>
              </a:tabLst>
              <a:defRPr sz="800"/>
            </a:lvl3pPr>
            <a:lvl4pPr marL="539750" indent="-182563">
              <a:lnSpc>
                <a:spcPct val="110000"/>
              </a:lnSpc>
              <a:spcAft>
                <a:spcPts val="300"/>
              </a:spcAft>
              <a:tabLst>
                <a:tab pos="4572000" algn="r"/>
              </a:tabLst>
              <a:defRPr sz="800"/>
            </a:lvl4pPr>
            <a:lvl5pPr marL="714375" indent="-174625">
              <a:lnSpc>
                <a:spcPct val="110000"/>
              </a:lnSpc>
              <a:spcAft>
                <a:spcPts val="300"/>
              </a:spcAft>
              <a:tabLst>
                <a:tab pos="4572000" algn="r"/>
              </a:tabLst>
              <a:defRPr sz="800"/>
            </a:lvl5pPr>
          </a:lstStyle>
          <a:p>
            <a:pPr lvl="0"/>
            <a:r>
              <a:rPr lang="en-US" smtClean="0"/>
              <a:t>Click to edit Master text styles</a:t>
            </a:r>
          </a:p>
        </p:txBody>
      </p:sp>
      <p:sp>
        <p:nvSpPr>
          <p:cNvPr id="37" name="Quote Content 6"/>
          <p:cNvSpPr>
            <a:spLocks noGrp="1"/>
          </p:cNvSpPr>
          <p:nvPr>
            <p:ph sz="quarter" idx="122" hasCustomPrompt="1"/>
          </p:nvPr>
        </p:nvSpPr>
        <p:spPr>
          <a:xfrm>
            <a:off x="2452592" y="3750252"/>
            <a:ext cx="2052000" cy="908012"/>
          </a:xfrm>
        </p:spPr>
        <p:txBody>
          <a:bodyPr>
            <a:noAutofit/>
          </a:bodyPr>
          <a:lstStyle>
            <a:lvl1pPr marL="60325" indent="-60325">
              <a:lnSpc>
                <a:spcPct val="110000"/>
              </a:lnSpc>
              <a:spcAft>
                <a:spcPts val="300"/>
              </a:spcAft>
              <a:buNone/>
              <a:defRPr sz="1000"/>
            </a:lvl1pPr>
            <a:lvl2pPr marL="184150" indent="-171450">
              <a:lnSpc>
                <a:spcPct val="110000"/>
              </a:lnSpc>
              <a:spcAft>
                <a:spcPts val="300"/>
              </a:spcAft>
              <a:buFont typeface="Telefonica Text" pitchFamily="50" charset="0"/>
              <a:buChar char="–"/>
              <a:defRPr sz="1000"/>
            </a:lvl2pPr>
            <a:lvl3pPr marL="365125" indent="-171450">
              <a:lnSpc>
                <a:spcPct val="110000"/>
              </a:lnSpc>
              <a:spcAft>
                <a:spcPts val="300"/>
              </a:spcAft>
              <a:buFont typeface="Telefonica Text" pitchFamily="50" charset="0"/>
              <a:buChar char="–"/>
              <a:defRPr sz="1000"/>
            </a:lvl3pPr>
            <a:lvl4pPr marL="534988" indent="-173038">
              <a:lnSpc>
                <a:spcPct val="110000"/>
              </a:lnSpc>
              <a:spcAft>
                <a:spcPts val="300"/>
              </a:spcAft>
              <a:buFont typeface="Telefonica Text" pitchFamily="50" charset="0"/>
              <a:buChar char="–"/>
              <a:defRPr sz="1000"/>
            </a:lvl4pPr>
            <a:lvl5pPr marL="715963" indent="-173038">
              <a:lnSpc>
                <a:spcPct val="110000"/>
              </a:lnSpc>
              <a:spcAft>
                <a:spcPts val="300"/>
              </a:spcAft>
              <a:buFont typeface="Telefonica Text" pitchFamily="50" charset="0"/>
              <a:buChar char="–"/>
              <a:defRPr sz="1000"/>
            </a:lvl5pPr>
          </a:lstStyle>
          <a:p>
            <a:pPr lvl="0"/>
            <a:r>
              <a:rPr lang="en-US" smtClean="0"/>
              <a:t>“Click to edit Master text styles</a:t>
            </a:r>
          </a:p>
        </p:txBody>
      </p:sp>
      <p:sp>
        <p:nvSpPr>
          <p:cNvPr id="65" name="Quote Picture 6"/>
          <p:cNvSpPr>
            <a:spLocks noGrp="1"/>
          </p:cNvSpPr>
          <p:nvPr>
            <p:ph type="pic" sz="quarter" idx="114"/>
          </p:nvPr>
        </p:nvSpPr>
        <p:spPr>
          <a:xfrm>
            <a:off x="2452591" y="3153502"/>
            <a:ext cx="2052000" cy="489813"/>
          </a:xfrm>
        </p:spPr>
        <p:txBody>
          <a:bodyPr/>
          <a:lstStyle>
            <a:lvl1pPr marL="0" indent="0">
              <a:buNone/>
              <a:defRPr/>
            </a:lvl1pPr>
          </a:lstStyle>
          <a:p>
            <a:r>
              <a:rPr lang="en-US" smtClean="0"/>
              <a:t>Click icon to add picture</a:t>
            </a:r>
            <a:endParaRPr lang="en-GB"/>
          </a:p>
        </p:txBody>
      </p:sp>
      <p:sp>
        <p:nvSpPr>
          <p:cNvPr id="34" name="Quote Source 5"/>
          <p:cNvSpPr>
            <a:spLocks noGrp="1"/>
          </p:cNvSpPr>
          <p:nvPr>
            <p:ph sz="quarter" idx="119"/>
          </p:nvPr>
        </p:nvSpPr>
        <p:spPr>
          <a:xfrm>
            <a:off x="265235" y="4699625"/>
            <a:ext cx="2052000" cy="202883"/>
          </a:xfrm>
        </p:spPr>
        <p:txBody>
          <a:bodyPr lIns="0" tIns="36000" rIns="0" bIns="0">
            <a:noAutofit/>
          </a:bodyPr>
          <a:lstStyle>
            <a:lvl1pPr marL="0" indent="0" algn="r">
              <a:lnSpc>
                <a:spcPct val="110000"/>
              </a:lnSpc>
              <a:spcAft>
                <a:spcPts val="300"/>
              </a:spcAft>
              <a:buNone/>
              <a:tabLst>
                <a:tab pos="4572000" algn="r"/>
              </a:tabLst>
              <a:defRPr sz="800" i="1"/>
            </a:lvl1pPr>
            <a:lvl2pPr marL="182563" indent="-176213">
              <a:lnSpc>
                <a:spcPct val="110000"/>
              </a:lnSpc>
              <a:spcAft>
                <a:spcPts val="300"/>
              </a:spcAft>
              <a:tabLst>
                <a:tab pos="4572000" algn="r"/>
              </a:tabLst>
              <a:defRPr sz="800"/>
            </a:lvl2pPr>
            <a:lvl3pPr marL="357188" indent="-174625">
              <a:lnSpc>
                <a:spcPct val="110000"/>
              </a:lnSpc>
              <a:spcAft>
                <a:spcPts val="300"/>
              </a:spcAft>
              <a:tabLst>
                <a:tab pos="4572000" algn="r"/>
              </a:tabLst>
              <a:defRPr sz="800"/>
            </a:lvl3pPr>
            <a:lvl4pPr marL="539750" indent="-182563">
              <a:lnSpc>
                <a:spcPct val="110000"/>
              </a:lnSpc>
              <a:spcAft>
                <a:spcPts val="300"/>
              </a:spcAft>
              <a:tabLst>
                <a:tab pos="4572000" algn="r"/>
              </a:tabLst>
              <a:defRPr sz="800"/>
            </a:lvl4pPr>
            <a:lvl5pPr marL="714375" indent="-174625">
              <a:lnSpc>
                <a:spcPct val="110000"/>
              </a:lnSpc>
              <a:spcAft>
                <a:spcPts val="300"/>
              </a:spcAft>
              <a:tabLst>
                <a:tab pos="4572000" algn="r"/>
              </a:tabLst>
              <a:defRPr sz="800"/>
            </a:lvl5pPr>
          </a:lstStyle>
          <a:p>
            <a:pPr lvl="0"/>
            <a:r>
              <a:rPr lang="en-US" smtClean="0"/>
              <a:t>Click to edit Master text styles</a:t>
            </a:r>
          </a:p>
        </p:txBody>
      </p:sp>
      <p:sp>
        <p:nvSpPr>
          <p:cNvPr id="33" name="Quote Content 5"/>
          <p:cNvSpPr>
            <a:spLocks noGrp="1"/>
          </p:cNvSpPr>
          <p:nvPr>
            <p:ph sz="quarter" idx="118" hasCustomPrompt="1"/>
          </p:nvPr>
        </p:nvSpPr>
        <p:spPr>
          <a:xfrm>
            <a:off x="265235" y="3750252"/>
            <a:ext cx="2052000" cy="908012"/>
          </a:xfrm>
        </p:spPr>
        <p:txBody>
          <a:bodyPr>
            <a:noAutofit/>
          </a:bodyPr>
          <a:lstStyle>
            <a:lvl1pPr marL="60325" indent="-60325">
              <a:lnSpc>
                <a:spcPct val="110000"/>
              </a:lnSpc>
              <a:spcAft>
                <a:spcPts val="300"/>
              </a:spcAft>
              <a:buNone/>
              <a:defRPr sz="1000"/>
            </a:lvl1pPr>
            <a:lvl2pPr marL="184150" indent="-171450">
              <a:lnSpc>
                <a:spcPct val="110000"/>
              </a:lnSpc>
              <a:spcAft>
                <a:spcPts val="300"/>
              </a:spcAft>
              <a:buFont typeface="Telefonica Text" pitchFamily="50" charset="0"/>
              <a:buChar char="–"/>
              <a:defRPr sz="1000"/>
            </a:lvl2pPr>
            <a:lvl3pPr marL="365125" indent="-171450">
              <a:lnSpc>
                <a:spcPct val="110000"/>
              </a:lnSpc>
              <a:spcAft>
                <a:spcPts val="300"/>
              </a:spcAft>
              <a:buFont typeface="Telefonica Text" pitchFamily="50" charset="0"/>
              <a:buChar char="–"/>
              <a:defRPr sz="1000"/>
            </a:lvl3pPr>
            <a:lvl4pPr marL="534988" indent="-173038">
              <a:lnSpc>
                <a:spcPct val="110000"/>
              </a:lnSpc>
              <a:spcAft>
                <a:spcPts val="300"/>
              </a:spcAft>
              <a:buFont typeface="Telefonica Text" pitchFamily="50" charset="0"/>
              <a:buChar char="–"/>
              <a:defRPr sz="1000"/>
            </a:lvl4pPr>
            <a:lvl5pPr marL="715963" indent="-173038">
              <a:lnSpc>
                <a:spcPct val="110000"/>
              </a:lnSpc>
              <a:spcAft>
                <a:spcPts val="300"/>
              </a:spcAft>
              <a:buFont typeface="Telefonica Text" pitchFamily="50" charset="0"/>
              <a:buChar char="–"/>
              <a:defRPr sz="1000"/>
            </a:lvl5pPr>
          </a:lstStyle>
          <a:p>
            <a:pPr lvl="0"/>
            <a:r>
              <a:rPr lang="en-US" smtClean="0"/>
              <a:t>“Click to edit Master text styles</a:t>
            </a:r>
          </a:p>
        </p:txBody>
      </p:sp>
      <p:sp>
        <p:nvSpPr>
          <p:cNvPr id="64" name="Quote Picture 5"/>
          <p:cNvSpPr>
            <a:spLocks noGrp="1"/>
          </p:cNvSpPr>
          <p:nvPr>
            <p:ph type="pic" sz="quarter" idx="113"/>
          </p:nvPr>
        </p:nvSpPr>
        <p:spPr>
          <a:xfrm>
            <a:off x="264248" y="3151855"/>
            <a:ext cx="2052000" cy="489813"/>
          </a:xfrm>
        </p:spPr>
        <p:txBody>
          <a:bodyPr/>
          <a:lstStyle>
            <a:lvl1pPr marL="0" indent="0">
              <a:buNone/>
              <a:defRPr/>
            </a:lvl1pPr>
          </a:lstStyle>
          <a:p>
            <a:r>
              <a:rPr lang="en-US" smtClean="0"/>
              <a:t>Click icon to add picture</a:t>
            </a:r>
            <a:endParaRPr lang="en-GB"/>
          </a:p>
        </p:txBody>
      </p:sp>
      <p:sp>
        <p:nvSpPr>
          <p:cNvPr id="49" name="Quote Source 4"/>
          <p:cNvSpPr>
            <a:spLocks noGrp="1"/>
          </p:cNvSpPr>
          <p:nvPr>
            <p:ph sz="quarter" idx="129"/>
          </p:nvPr>
        </p:nvSpPr>
        <p:spPr>
          <a:xfrm>
            <a:off x="6825300" y="2836319"/>
            <a:ext cx="2052000" cy="202883"/>
          </a:xfrm>
        </p:spPr>
        <p:txBody>
          <a:bodyPr lIns="0" tIns="36000" rIns="0" bIns="0">
            <a:noAutofit/>
          </a:bodyPr>
          <a:lstStyle>
            <a:lvl1pPr marL="0" indent="0" algn="r">
              <a:lnSpc>
                <a:spcPct val="110000"/>
              </a:lnSpc>
              <a:spcAft>
                <a:spcPts val="300"/>
              </a:spcAft>
              <a:buNone/>
              <a:tabLst>
                <a:tab pos="4572000" algn="r"/>
              </a:tabLst>
              <a:defRPr sz="800" i="1"/>
            </a:lvl1pPr>
            <a:lvl2pPr marL="182563" indent="-176213">
              <a:lnSpc>
                <a:spcPct val="110000"/>
              </a:lnSpc>
              <a:spcAft>
                <a:spcPts val="300"/>
              </a:spcAft>
              <a:tabLst>
                <a:tab pos="4572000" algn="r"/>
              </a:tabLst>
              <a:defRPr sz="800"/>
            </a:lvl2pPr>
            <a:lvl3pPr marL="357188" indent="-174625">
              <a:lnSpc>
                <a:spcPct val="110000"/>
              </a:lnSpc>
              <a:spcAft>
                <a:spcPts val="300"/>
              </a:spcAft>
              <a:tabLst>
                <a:tab pos="4572000" algn="r"/>
              </a:tabLst>
              <a:defRPr sz="800"/>
            </a:lvl3pPr>
            <a:lvl4pPr marL="539750" indent="-182563">
              <a:lnSpc>
                <a:spcPct val="110000"/>
              </a:lnSpc>
              <a:spcAft>
                <a:spcPts val="300"/>
              </a:spcAft>
              <a:tabLst>
                <a:tab pos="4572000" algn="r"/>
              </a:tabLst>
              <a:defRPr sz="800"/>
            </a:lvl4pPr>
            <a:lvl5pPr marL="714375" indent="-174625">
              <a:lnSpc>
                <a:spcPct val="110000"/>
              </a:lnSpc>
              <a:spcAft>
                <a:spcPts val="300"/>
              </a:spcAft>
              <a:tabLst>
                <a:tab pos="4572000" algn="r"/>
              </a:tabLst>
              <a:defRPr sz="800"/>
            </a:lvl5pPr>
          </a:lstStyle>
          <a:p>
            <a:pPr lvl="0"/>
            <a:r>
              <a:rPr lang="en-US" smtClean="0"/>
              <a:t>Click to edit Master text styles</a:t>
            </a:r>
          </a:p>
        </p:txBody>
      </p:sp>
      <p:sp>
        <p:nvSpPr>
          <p:cNvPr id="48" name="Quote Content 4"/>
          <p:cNvSpPr>
            <a:spLocks noGrp="1"/>
          </p:cNvSpPr>
          <p:nvPr>
            <p:ph sz="quarter" idx="128" hasCustomPrompt="1"/>
          </p:nvPr>
        </p:nvSpPr>
        <p:spPr>
          <a:xfrm>
            <a:off x="6825300" y="1886946"/>
            <a:ext cx="2052000" cy="908012"/>
          </a:xfrm>
        </p:spPr>
        <p:txBody>
          <a:bodyPr>
            <a:noAutofit/>
          </a:bodyPr>
          <a:lstStyle>
            <a:lvl1pPr marL="60325" indent="-60325">
              <a:lnSpc>
                <a:spcPct val="110000"/>
              </a:lnSpc>
              <a:spcAft>
                <a:spcPts val="300"/>
              </a:spcAft>
              <a:buNone/>
              <a:defRPr sz="1000"/>
            </a:lvl1pPr>
            <a:lvl2pPr marL="184150" indent="-171450">
              <a:lnSpc>
                <a:spcPct val="110000"/>
              </a:lnSpc>
              <a:spcAft>
                <a:spcPts val="300"/>
              </a:spcAft>
              <a:buFont typeface="Telefonica Text" pitchFamily="50" charset="0"/>
              <a:buChar char="–"/>
              <a:defRPr sz="1000"/>
            </a:lvl2pPr>
            <a:lvl3pPr marL="365125" indent="-171450">
              <a:lnSpc>
                <a:spcPct val="110000"/>
              </a:lnSpc>
              <a:spcAft>
                <a:spcPts val="300"/>
              </a:spcAft>
              <a:buFont typeface="Telefonica Text" pitchFamily="50" charset="0"/>
              <a:buChar char="–"/>
              <a:defRPr sz="1000"/>
            </a:lvl3pPr>
            <a:lvl4pPr marL="534988" indent="-173038">
              <a:lnSpc>
                <a:spcPct val="110000"/>
              </a:lnSpc>
              <a:spcAft>
                <a:spcPts val="300"/>
              </a:spcAft>
              <a:buFont typeface="Telefonica Text" pitchFamily="50" charset="0"/>
              <a:buChar char="–"/>
              <a:defRPr sz="1000"/>
            </a:lvl4pPr>
            <a:lvl5pPr marL="715963" indent="-173038">
              <a:lnSpc>
                <a:spcPct val="110000"/>
              </a:lnSpc>
              <a:spcAft>
                <a:spcPts val="300"/>
              </a:spcAft>
              <a:buFont typeface="Telefonica Text" pitchFamily="50" charset="0"/>
              <a:buChar char="–"/>
              <a:defRPr sz="1000"/>
            </a:lvl5pPr>
          </a:lstStyle>
          <a:p>
            <a:pPr lvl="0"/>
            <a:r>
              <a:rPr lang="en-US" smtClean="0"/>
              <a:t>“Click to edit Master text styles</a:t>
            </a:r>
          </a:p>
        </p:txBody>
      </p:sp>
      <p:sp>
        <p:nvSpPr>
          <p:cNvPr id="46" name="Quote Picture 4"/>
          <p:cNvSpPr>
            <a:spLocks noGrp="1"/>
          </p:cNvSpPr>
          <p:nvPr>
            <p:ph type="pic" sz="quarter" idx="105"/>
          </p:nvPr>
        </p:nvSpPr>
        <p:spPr>
          <a:xfrm>
            <a:off x="6822537" y="1317605"/>
            <a:ext cx="2052000" cy="489813"/>
          </a:xfrm>
        </p:spPr>
        <p:txBody>
          <a:bodyPr/>
          <a:lstStyle>
            <a:lvl1pPr marL="0" indent="0">
              <a:buNone/>
              <a:defRPr/>
            </a:lvl1pPr>
          </a:lstStyle>
          <a:p>
            <a:r>
              <a:rPr lang="en-US" smtClean="0"/>
              <a:t>Click icon to add picture</a:t>
            </a:r>
            <a:endParaRPr lang="en-GB"/>
          </a:p>
        </p:txBody>
      </p:sp>
      <p:sp>
        <p:nvSpPr>
          <p:cNvPr id="40" name="Quote Source 3"/>
          <p:cNvSpPr>
            <a:spLocks noGrp="1"/>
          </p:cNvSpPr>
          <p:nvPr>
            <p:ph sz="quarter" idx="125"/>
          </p:nvPr>
        </p:nvSpPr>
        <p:spPr>
          <a:xfrm>
            <a:off x="4644920" y="2836319"/>
            <a:ext cx="2052000" cy="202883"/>
          </a:xfrm>
        </p:spPr>
        <p:txBody>
          <a:bodyPr lIns="0" tIns="36000" rIns="0" bIns="0">
            <a:noAutofit/>
          </a:bodyPr>
          <a:lstStyle>
            <a:lvl1pPr marL="0" indent="0" algn="r">
              <a:lnSpc>
                <a:spcPct val="110000"/>
              </a:lnSpc>
              <a:spcAft>
                <a:spcPts val="300"/>
              </a:spcAft>
              <a:buNone/>
              <a:tabLst>
                <a:tab pos="4572000" algn="r"/>
              </a:tabLst>
              <a:defRPr sz="800" i="1"/>
            </a:lvl1pPr>
            <a:lvl2pPr marL="182563" indent="-176213">
              <a:lnSpc>
                <a:spcPct val="110000"/>
              </a:lnSpc>
              <a:spcAft>
                <a:spcPts val="300"/>
              </a:spcAft>
              <a:tabLst>
                <a:tab pos="4572000" algn="r"/>
              </a:tabLst>
              <a:defRPr sz="800"/>
            </a:lvl2pPr>
            <a:lvl3pPr marL="357188" indent="-174625">
              <a:lnSpc>
                <a:spcPct val="110000"/>
              </a:lnSpc>
              <a:spcAft>
                <a:spcPts val="300"/>
              </a:spcAft>
              <a:tabLst>
                <a:tab pos="4572000" algn="r"/>
              </a:tabLst>
              <a:defRPr sz="800"/>
            </a:lvl3pPr>
            <a:lvl4pPr marL="539750" indent="-182563">
              <a:lnSpc>
                <a:spcPct val="110000"/>
              </a:lnSpc>
              <a:spcAft>
                <a:spcPts val="300"/>
              </a:spcAft>
              <a:tabLst>
                <a:tab pos="4572000" algn="r"/>
              </a:tabLst>
              <a:defRPr sz="800"/>
            </a:lvl4pPr>
            <a:lvl5pPr marL="714375" indent="-174625">
              <a:lnSpc>
                <a:spcPct val="110000"/>
              </a:lnSpc>
              <a:spcAft>
                <a:spcPts val="300"/>
              </a:spcAft>
              <a:tabLst>
                <a:tab pos="4572000" algn="r"/>
              </a:tabLst>
              <a:defRPr sz="800"/>
            </a:lvl5pPr>
          </a:lstStyle>
          <a:p>
            <a:pPr lvl="0"/>
            <a:r>
              <a:rPr lang="en-US" smtClean="0"/>
              <a:t>Click to edit Master text styles</a:t>
            </a:r>
          </a:p>
        </p:txBody>
      </p:sp>
      <p:sp>
        <p:nvSpPr>
          <p:cNvPr id="39" name="Quote Content 3"/>
          <p:cNvSpPr>
            <a:spLocks noGrp="1"/>
          </p:cNvSpPr>
          <p:nvPr>
            <p:ph sz="quarter" idx="124" hasCustomPrompt="1"/>
          </p:nvPr>
        </p:nvSpPr>
        <p:spPr>
          <a:xfrm>
            <a:off x="4644920" y="1886946"/>
            <a:ext cx="2052000" cy="908012"/>
          </a:xfrm>
        </p:spPr>
        <p:txBody>
          <a:bodyPr>
            <a:noAutofit/>
          </a:bodyPr>
          <a:lstStyle>
            <a:lvl1pPr marL="60325" indent="-60325">
              <a:lnSpc>
                <a:spcPct val="110000"/>
              </a:lnSpc>
              <a:spcAft>
                <a:spcPts val="300"/>
              </a:spcAft>
              <a:buNone/>
              <a:defRPr sz="1000"/>
            </a:lvl1pPr>
            <a:lvl2pPr marL="184150" indent="-171450">
              <a:lnSpc>
                <a:spcPct val="110000"/>
              </a:lnSpc>
              <a:spcAft>
                <a:spcPts val="300"/>
              </a:spcAft>
              <a:buFont typeface="Telefonica Text" pitchFamily="50" charset="0"/>
              <a:buChar char="–"/>
              <a:defRPr sz="1000"/>
            </a:lvl2pPr>
            <a:lvl3pPr marL="365125" indent="-171450">
              <a:lnSpc>
                <a:spcPct val="110000"/>
              </a:lnSpc>
              <a:spcAft>
                <a:spcPts val="300"/>
              </a:spcAft>
              <a:buFont typeface="Telefonica Text" pitchFamily="50" charset="0"/>
              <a:buChar char="–"/>
              <a:defRPr sz="1000"/>
            </a:lvl3pPr>
            <a:lvl4pPr marL="534988" indent="-173038">
              <a:lnSpc>
                <a:spcPct val="110000"/>
              </a:lnSpc>
              <a:spcAft>
                <a:spcPts val="300"/>
              </a:spcAft>
              <a:buFont typeface="Telefonica Text" pitchFamily="50" charset="0"/>
              <a:buChar char="–"/>
              <a:defRPr sz="1000"/>
            </a:lvl4pPr>
            <a:lvl5pPr marL="715963" indent="-173038">
              <a:lnSpc>
                <a:spcPct val="110000"/>
              </a:lnSpc>
              <a:spcAft>
                <a:spcPts val="300"/>
              </a:spcAft>
              <a:buFont typeface="Telefonica Text" pitchFamily="50" charset="0"/>
              <a:buChar char="–"/>
              <a:defRPr sz="1000"/>
            </a:lvl5pPr>
          </a:lstStyle>
          <a:p>
            <a:pPr lvl="0"/>
            <a:r>
              <a:rPr lang="en-US" smtClean="0"/>
              <a:t>“Click to edit Master text styles</a:t>
            </a:r>
          </a:p>
        </p:txBody>
      </p:sp>
      <p:sp>
        <p:nvSpPr>
          <p:cNvPr id="45" name="Quote Picture 3"/>
          <p:cNvSpPr>
            <a:spLocks noGrp="1"/>
          </p:cNvSpPr>
          <p:nvPr>
            <p:ph type="pic" sz="quarter" idx="104"/>
          </p:nvPr>
        </p:nvSpPr>
        <p:spPr>
          <a:xfrm>
            <a:off x="4643252" y="1317605"/>
            <a:ext cx="2052000" cy="489813"/>
          </a:xfrm>
        </p:spPr>
        <p:txBody>
          <a:bodyPr/>
          <a:lstStyle>
            <a:lvl1pPr marL="0" indent="0">
              <a:buNone/>
              <a:defRPr/>
            </a:lvl1pPr>
          </a:lstStyle>
          <a:p>
            <a:r>
              <a:rPr lang="en-US" smtClean="0"/>
              <a:t>Click icon to add picture</a:t>
            </a:r>
            <a:endParaRPr lang="en-GB"/>
          </a:p>
        </p:txBody>
      </p:sp>
      <p:sp>
        <p:nvSpPr>
          <p:cNvPr id="36" name="Quote Source 2"/>
          <p:cNvSpPr>
            <a:spLocks noGrp="1"/>
          </p:cNvSpPr>
          <p:nvPr>
            <p:ph sz="quarter" idx="121"/>
          </p:nvPr>
        </p:nvSpPr>
        <p:spPr>
          <a:xfrm>
            <a:off x="2452592" y="2836319"/>
            <a:ext cx="2052000" cy="202883"/>
          </a:xfrm>
        </p:spPr>
        <p:txBody>
          <a:bodyPr lIns="0" tIns="36000" rIns="0" bIns="0">
            <a:noAutofit/>
          </a:bodyPr>
          <a:lstStyle>
            <a:lvl1pPr marL="0" indent="0" algn="r">
              <a:lnSpc>
                <a:spcPct val="110000"/>
              </a:lnSpc>
              <a:spcAft>
                <a:spcPts val="300"/>
              </a:spcAft>
              <a:buNone/>
              <a:tabLst>
                <a:tab pos="4572000" algn="r"/>
              </a:tabLst>
              <a:defRPr sz="800" i="1"/>
            </a:lvl1pPr>
            <a:lvl2pPr marL="182563" indent="-176213">
              <a:lnSpc>
                <a:spcPct val="110000"/>
              </a:lnSpc>
              <a:spcAft>
                <a:spcPts val="300"/>
              </a:spcAft>
              <a:tabLst>
                <a:tab pos="4572000" algn="r"/>
              </a:tabLst>
              <a:defRPr sz="800"/>
            </a:lvl2pPr>
            <a:lvl3pPr marL="357188" indent="-174625">
              <a:lnSpc>
                <a:spcPct val="110000"/>
              </a:lnSpc>
              <a:spcAft>
                <a:spcPts val="300"/>
              </a:spcAft>
              <a:tabLst>
                <a:tab pos="4572000" algn="r"/>
              </a:tabLst>
              <a:defRPr sz="800"/>
            </a:lvl3pPr>
            <a:lvl4pPr marL="539750" indent="-182563">
              <a:lnSpc>
                <a:spcPct val="110000"/>
              </a:lnSpc>
              <a:spcAft>
                <a:spcPts val="300"/>
              </a:spcAft>
              <a:tabLst>
                <a:tab pos="4572000" algn="r"/>
              </a:tabLst>
              <a:defRPr sz="800"/>
            </a:lvl4pPr>
            <a:lvl5pPr marL="714375" indent="-174625">
              <a:lnSpc>
                <a:spcPct val="110000"/>
              </a:lnSpc>
              <a:spcAft>
                <a:spcPts val="300"/>
              </a:spcAft>
              <a:tabLst>
                <a:tab pos="4572000" algn="r"/>
              </a:tabLst>
              <a:defRPr sz="800"/>
            </a:lvl5pPr>
          </a:lstStyle>
          <a:p>
            <a:pPr lvl="0"/>
            <a:r>
              <a:rPr lang="en-US" smtClean="0"/>
              <a:t>Click to edit Master text styles</a:t>
            </a:r>
          </a:p>
        </p:txBody>
      </p:sp>
      <p:sp>
        <p:nvSpPr>
          <p:cNvPr id="35" name="Quote Content 2"/>
          <p:cNvSpPr>
            <a:spLocks noGrp="1"/>
          </p:cNvSpPr>
          <p:nvPr>
            <p:ph sz="quarter" idx="120" hasCustomPrompt="1"/>
          </p:nvPr>
        </p:nvSpPr>
        <p:spPr>
          <a:xfrm>
            <a:off x="2452592" y="1886946"/>
            <a:ext cx="2052000" cy="908012"/>
          </a:xfrm>
        </p:spPr>
        <p:txBody>
          <a:bodyPr>
            <a:noAutofit/>
          </a:bodyPr>
          <a:lstStyle>
            <a:lvl1pPr marL="60325" indent="-60325">
              <a:lnSpc>
                <a:spcPct val="110000"/>
              </a:lnSpc>
              <a:spcAft>
                <a:spcPts val="300"/>
              </a:spcAft>
              <a:buNone/>
              <a:defRPr sz="1000"/>
            </a:lvl1pPr>
            <a:lvl2pPr marL="184150" indent="-171450">
              <a:lnSpc>
                <a:spcPct val="110000"/>
              </a:lnSpc>
              <a:spcAft>
                <a:spcPts val="300"/>
              </a:spcAft>
              <a:buFont typeface="Telefonica Text" pitchFamily="50" charset="0"/>
              <a:buChar char="–"/>
              <a:defRPr sz="1000"/>
            </a:lvl2pPr>
            <a:lvl3pPr marL="365125" indent="-171450">
              <a:lnSpc>
                <a:spcPct val="110000"/>
              </a:lnSpc>
              <a:spcAft>
                <a:spcPts val="300"/>
              </a:spcAft>
              <a:buFont typeface="Telefonica Text" pitchFamily="50" charset="0"/>
              <a:buChar char="–"/>
              <a:defRPr sz="1000"/>
            </a:lvl3pPr>
            <a:lvl4pPr marL="534988" indent="-173038">
              <a:lnSpc>
                <a:spcPct val="110000"/>
              </a:lnSpc>
              <a:spcAft>
                <a:spcPts val="300"/>
              </a:spcAft>
              <a:buFont typeface="Telefonica Text" pitchFamily="50" charset="0"/>
              <a:buChar char="–"/>
              <a:defRPr sz="1000"/>
            </a:lvl4pPr>
            <a:lvl5pPr marL="715963" indent="-173038">
              <a:lnSpc>
                <a:spcPct val="110000"/>
              </a:lnSpc>
              <a:spcAft>
                <a:spcPts val="300"/>
              </a:spcAft>
              <a:buFont typeface="Telefonica Text" pitchFamily="50" charset="0"/>
              <a:buChar char="–"/>
              <a:defRPr sz="1000"/>
            </a:lvl5pPr>
          </a:lstStyle>
          <a:p>
            <a:pPr lvl="0"/>
            <a:r>
              <a:rPr lang="en-US" smtClean="0"/>
              <a:t>“Click to edit Master text styles</a:t>
            </a:r>
          </a:p>
        </p:txBody>
      </p:sp>
      <p:sp>
        <p:nvSpPr>
          <p:cNvPr id="44" name="Quote Picture 2"/>
          <p:cNvSpPr>
            <a:spLocks noGrp="1"/>
          </p:cNvSpPr>
          <p:nvPr>
            <p:ph type="pic" sz="quarter" idx="103"/>
          </p:nvPr>
        </p:nvSpPr>
        <p:spPr>
          <a:xfrm>
            <a:off x="2452593" y="1311667"/>
            <a:ext cx="2052000" cy="489813"/>
          </a:xfrm>
        </p:spPr>
        <p:txBody>
          <a:bodyPr/>
          <a:lstStyle>
            <a:lvl1pPr marL="0" indent="0">
              <a:buNone/>
              <a:defRPr/>
            </a:lvl1pPr>
          </a:lstStyle>
          <a:p>
            <a:r>
              <a:rPr lang="en-US" smtClean="0"/>
              <a:t>Click icon to add picture</a:t>
            </a:r>
            <a:endParaRPr lang="en-GB"/>
          </a:p>
        </p:txBody>
      </p:sp>
      <p:sp>
        <p:nvSpPr>
          <p:cNvPr id="30" name="Quote Source 1"/>
          <p:cNvSpPr>
            <a:spLocks noGrp="1"/>
          </p:cNvSpPr>
          <p:nvPr>
            <p:ph sz="quarter" idx="87"/>
          </p:nvPr>
        </p:nvSpPr>
        <p:spPr>
          <a:xfrm>
            <a:off x="265235" y="2836319"/>
            <a:ext cx="2052000" cy="202883"/>
          </a:xfrm>
        </p:spPr>
        <p:txBody>
          <a:bodyPr lIns="0" tIns="36000" rIns="0" bIns="0">
            <a:noAutofit/>
          </a:bodyPr>
          <a:lstStyle>
            <a:lvl1pPr marL="0" indent="0" algn="r">
              <a:lnSpc>
                <a:spcPct val="110000"/>
              </a:lnSpc>
              <a:spcAft>
                <a:spcPts val="300"/>
              </a:spcAft>
              <a:buNone/>
              <a:tabLst>
                <a:tab pos="4572000" algn="r"/>
              </a:tabLst>
              <a:defRPr sz="800" i="1"/>
            </a:lvl1pPr>
            <a:lvl2pPr marL="182563" indent="-176213">
              <a:lnSpc>
                <a:spcPct val="110000"/>
              </a:lnSpc>
              <a:spcAft>
                <a:spcPts val="300"/>
              </a:spcAft>
              <a:tabLst>
                <a:tab pos="4572000" algn="r"/>
              </a:tabLst>
              <a:defRPr sz="800"/>
            </a:lvl2pPr>
            <a:lvl3pPr marL="357188" indent="-174625">
              <a:lnSpc>
                <a:spcPct val="110000"/>
              </a:lnSpc>
              <a:spcAft>
                <a:spcPts val="300"/>
              </a:spcAft>
              <a:tabLst>
                <a:tab pos="4572000" algn="r"/>
              </a:tabLst>
              <a:defRPr sz="800"/>
            </a:lvl3pPr>
            <a:lvl4pPr marL="539750" indent="-182563">
              <a:lnSpc>
                <a:spcPct val="110000"/>
              </a:lnSpc>
              <a:spcAft>
                <a:spcPts val="300"/>
              </a:spcAft>
              <a:tabLst>
                <a:tab pos="4572000" algn="r"/>
              </a:tabLst>
              <a:defRPr sz="800"/>
            </a:lvl4pPr>
            <a:lvl5pPr marL="714375" indent="-174625">
              <a:lnSpc>
                <a:spcPct val="110000"/>
              </a:lnSpc>
              <a:spcAft>
                <a:spcPts val="300"/>
              </a:spcAft>
              <a:tabLst>
                <a:tab pos="4572000" algn="r"/>
              </a:tabLst>
              <a:defRPr sz="800"/>
            </a:lvl5pPr>
          </a:lstStyle>
          <a:p>
            <a:pPr lvl="0"/>
            <a:r>
              <a:rPr lang="en-US" smtClean="0"/>
              <a:t>Click to edit Master text styles</a:t>
            </a:r>
          </a:p>
        </p:txBody>
      </p:sp>
      <p:sp>
        <p:nvSpPr>
          <p:cNvPr id="53" name="Quote Content 1"/>
          <p:cNvSpPr>
            <a:spLocks noGrp="1"/>
          </p:cNvSpPr>
          <p:nvPr>
            <p:ph sz="quarter" idx="18" hasCustomPrompt="1"/>
          </p:nvPr>
        </p:nvSpPr>
        <p:spPr>
          <a:xfrm>
            <a:off x="265235" y="1886946"/>
            <a:ext cx="2052000" cy="908012"/>
          </a:xfrm>
        </p:spPr>
        <p:txBody>
          <a:bodyPr>
            <a:noAutofit/>
          </a:bodyPr>
          <a:lstStyle>
            <a:lvl1pPr marL="60325" indent="-60325">
              <a:lnSpc>
                <a:spcPct val="110000"/>
              </a:lnSpc>
              <a:spcAft>
                <a:spcPts val="300"/>
              </a:spcAft>
              <a:buNone/>
              <a:defRPr sz="1000"/>
            </a:lvl1pPr>
            <a:lvl2pPr marL="184150" indent="-171450">
              <a:lnSpc>
                <a:spcPct val="110000"/>
              </a:lnSpc>
              <a:spcAft>
                <a:spcPts val="300"/>
              </a:spcAft>
              <a:buFont typeface="Telefonica Text" pitchFamily="50" charset="0"/>
              <a:buChar char="–"/>
              <a:defRPr sz="1000"/>
            </a:lvl2pPr>
            <a:lvl3pPr marL="365125" indent="-171450">
              <a:lnSpc>
                <a:spcPct val="110000"/>
              </a:lnSpc>
              <a:spcAft>
                <a:spcPts val="300"/>
              </a:spcAft>
              <a:buFont typeface="Telefonica Text" pitchFamily="50" charset="0"/>
              <a:buChar char="–"/>
              <a:defRPr sz="1000"/>
            </a:lvl3pPr>
            <a:lvl4pPr marL="534988" indent="-173038">
              <a:lnSpc>
                <a:spcPct val="110000"/>
              </a:lnSpc>
              <a:spcAft>
                <a:spcPts val="300"/>
              </a:spcAft>
              <a:buFont typeface="Telefonica Text" pitchFamily="50" charset="0"/>
              <a:buChar char="–"/>
              <a:defRPr sz="1000"/>
            </a:lvl4pPr>
            <a:lvl5pPr marL="715963" indent="-173038">
              <a:lnSpc>
                <a:spcPct val="110000"/>
              </a:lnSpc>
              <a:spcAft>
                <a:spcPts val="300"/>
              </a:spcAft>
              <a:buFont typeface="Telefonica Text" pitchFamily="50" charset="0"/>
              <a:buChar char="–"/>
              <a:defRPr sz="1000"/>
            </a:lvl5pPr>
          </a:lstStyle>
          <a:p>
            <a:pPr lvl="0"/>
            <a:r>
              <a:rPr lang="en-US" smtClean="0"/>
              <a:t>“Click to edit Master text styles</a:t>
            </a:r>
          </a:p>
        </p:txBody>
      </p:sp>
      <p:sp>
        <p:nvSpPr>
          <p:cNvPr id="42" name="Quote Picture 1"/>
          <p:cNvSpPr>
            <a:spLocks noGrp="1"/>
          </p:cNvSpPr>
          <p:nvPr>
            <p:ph type="pic" sz="quarter" idx="102"/>
          </p:nvPr>
        </p:nvSpPr>
        <p:spPr>
          <a:xfrm>
            <a:off x="264762" y="1311667"/>
            <a:ext cx="2052000" cy="489813"/>
          </a:xfrm>
        </p:spPr>
        <p:txBody>
          <a:bodyPr/>
          <a:lstStyle>
            <a:lvl1pPr marL="0" indent="0">
              <a:buNone/>
              <a:defRPr/>
            </a:lvl1pPr>
          </a:lstStyle>
          <a:p>
            <a:r>
              <a:rPr lang="en-US" smtClean="0"/>
              <a:t>Click icon to add picture</a:t>
            </a:r>
            <a:endParaRPr lang="en-GB"/>
          </a:p>
        </p:txBody>
      </p:sp>
      <p:sp>
        <p:nvSpPr>
          <p:cNvPr id="52" name="Slide Subtitle"/>
          <p:cNvSpPr>
            <a:spLocks noGrp="1"/>
          </p:cNvSpPr>
          <p:nvPr>
            <p:ph type="body" sz="quarter" idx="13"/>
          </p:nvPr>
        </p:nvSpPr>
        <p:spPr>
          <a:xfrm>
            <a:off x="284163" y="735013"/>
            <a:ext cx="8569325" cy="446400"/>
          </a:xfrm>
        </p:spPr>
        <p:txBody>
          <a:bodyPr>
            <a:normAutofit/>
          </a:bodyPr>
          <a:lstStyle>
            <a:lvl1pPr marL="0" indent="0">
              <a:buNone/>
              <a:defRPr sz="2400">
                <a:solidFill>
                  <a:schemeClr val="accent1"/>
                </a:solidFill>
                <a:latin typeface="+mj-lt"/>
              </a:defRPr>
            </a:lvl1pPr>
            <a:lvl2pPr marL="273050" indent="0">
              <a:buNone/>
              <a:defRPr/>
            </a:lvl2pPr>
            <a:lvl3pPr marL="544512" indent="0">
              <a:buNone/>
              <a:defRPr/>
            </a:lvl3pPr>
            <a:lvl4pPr marL="809625" indent="0">
              <a:buNone/>
              <a:defRPr/>
            </a:lvl4pPr>
            <a:lvl5pPr marL="1081087" indent="0">
              <a:buNone/>
              <a:defRPr/>
            </a:lvl5pPr>
          </a:lstStyle>
          <a:p>
            <a:pPr lvl="0"/>
            <a:r>
              <a:rPr lang="en-US" smtClean="0"/>
              <a:t>Click to edit Master text styles</a:t>
            </a:r>
          </a:p>
        </p:txBody>
      </p:sp>
      <p:sp>
        <p:nvSpPr>
          <p:cNvPr id="43" name="Slide Title"/>
          <p:cNvSpPr>
            <a:spLocks noGrp="1"/>
          </p:cNvSpPr>
          <p:nvPr>
            <p:ph type="title"/>
          </p:nvPr>
        </p:nvSpPr>
        <p:spPr>
          <a:xfrm>
            <a:off x="288000" y="288000"/>
            <a:ext cx="8568000" cy="446400"/>
          </a:xfrm>
        </p:spPr>
        <p:txBody>
          <a:bodyPr/>
          <a:lstStyle/>
          <a:p>
            <a:r>
              <a:rPr lang="en-US" smtClean="0"/>
              <a:t>Click to edit Master title style</a:t>
            </a:r>
            <a:endParaRPr lang="en-GB"/>
          </a:p>
        </p:txBody>
      </p:sp>
    </p:spTree>
    <p:extLst>
      <p:ext uri="{BB962C8B-B14F-4D97-AF65-F5344CB8AC3E}">
        <p14:creationId xmlns:p14="http://schemas.microsoft.com/office/powerpoint/2010/main" val="393329010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ontacts">
    <p:spTree>
      <p:nvGrpSpPr>
        <p:cNvPr id="1" name=""/>
        <p:cNvGrpSpPr/>
        <p:nvPr/>
      </p:nvGrpSpPr>
      <p:grpSpPr>
        <a:xfrm>
          <a:off x="0" y="0"/>
          <a:ext cx="0" cy="0"/>
          <a:chOff x="0" y="0"/>
          <a:chExt cx="0" cy="0"/>
        </a:xfrm>
      </p:grpSpPr>
      <p:sp>
        <p:nvSpPr>
          <p:cNvPr id="43" name="Entity Name Placeholder"/>
          <p:cNvSpPr>
            <a:spLocks noGrp="1"/>
          </p:cNvSpPr>
          <p:nvPr>
            <p:ph type="ftr" sz="quarter" idx="3"/>
          </p:nvPr>
        </p:nvSpPr>
        <p:spPr>
          <a:xfrm>
            <a:off x="5765041" y="4837040"/>
            <a:ext cx="2895600" cy="216000"/>
          </a:xfrm>
          <a:prstGeom prst="rect">
            <a:avLst/>
          </a:prstGeom>
        </p:spPr>
        <p:txBody>
          <a:bodyPr vert="horz" lIns="0" tIns="45720" rIns="0" bIns="45720" rtlCol="0" anchor="ctr"/>
          <a:lstStyle>
            <a:lvl1pPr algn="ctr">
              <a:defRPr sz="800">
                <a:solidFill>
                  <a:schemeClr val="accent1"/>
                </a:solidFill>
                <a:latin typeface="Calibri" panose="020F0502020204030204" pitchFamily="34" charset="0"/>
              </a:defRPr>
            </a:lvl1pPr>
          </a:lstStyle>
          <a:p>
            <a:pPr algn="r"/>
            <a:r>
              <a:rPr lang="de-DE" smtClean="0"/>
              <a:t>Hogan Lovells</a:t>
            </a:r>
          </a:p>
        </p:txBody>
      </p:sp>
      <p:sp>
        <p:nvSpPr>
          <p:cNvPr id="42" name="Slide Number"/>
          <p:cNvSpPr>
            <a:spLocks noGrp="1"/>
          </p:cNvSpPr>
          <p:nvPr>
            <p:ph type="sldNum" sz="quarter" idx="4"/>
          </p:nvPr>
        </p:nvSpPr>
        <p:spPr>
          <a:xfrm>
            <a:off x="8676542" y="4834959"/>
            <a:ext cx="305532" cy="215444"/>
          </a:xfrm>
          <a:prstGeom prst="rect">
            <a:avLst/>
          </a:prstGeom>
        </p:spPr>
        <p:txBody>
          <a:bodyPr vert="horz" wrap="none" lIns="0" tIns="45720" rIns="91440" bIns="45720" rtlCol="0" anchor="ctr">
            <a:spAutoFit/>
          </a:bodyPr>
          <a:lstStyle>
            <a:lvl1pPr algn="r">
              <a:defRPr sz="800">
                <a:solidFill>
                  <a:schemeClr val="accent1"/>
                </a:solidFill>
                <a:latin typeface="Calibri" panose="020F0502020204030204" pitchFamily="34" charset="0"/>
              </a:defRPr>
            </a:lvl1pPr>
          </a:lstStyle>
          <a:p>
            <a:r>
              <a:rPr lang="en-GB" smtClean="0"/>
              <a:t>|  </a:t>
            </a:r>
            <a:fld id="{6967D197-2218-4700-B211-63EF06F51A7E}" type="slidenum">
              <a:rPr lang="en-GB" smtClean="0"/>
              <a:pPr/>
              <a:t>‹#›</a:t>
            </a:fld>
            <a:endParaRPr lang="en-GB"/>
          </a:p>
        </p:txBody>
      </p:sp>
      <p:cxnSp>
        <p:nvCxnSpPr>
          <p:cNvPr id="8" name="Line under Title"/>
          <p:cNvCxnSpPr/>
          <p:nvPr userDrawn="1"/>
        </p:nvCxnSpPr>
        <p:spPr>
          <a:xfrm flipH="1">
            <a:off x="288000" y="735227"/>
            <a:ext cx="8568000" cy="0"/>
          </a:xfrm>
          <a:prstGeom prst="line">
            <a:avLst/>
          </a:prstGeom>
          <a:ln w="6350">
            <a:solidFill>
              <a:schemeClr val="accent1"/>
            </a:solidFill>
          </a:ln>
        </p:spPr>
        <p:style>
          <a:lnRef idx="1">
            <a:schemeClr val="accent1"/>
          </a:lnRef>
          <a:fillRef idx="0">
            <a:schemeClr val="accent1"/>
          </a:fillRef>
          <a:effectRef idx="0">
            <a:schemeClr val="accent1"/>
          </a:effectRef>
          <a:fontRef idx="minor">
            <a:schemeClr val="tx1"/>
          </a:fontRef>
        </p:style>
      </p:cxnSp>
      <p:sp>
        <p:nvSpPr>
          <p:cNvPr id="94" name="Lawyer Text 9"/>
          <p:cNvSpPr>
            <a:spLocks noGrp="1"/>
          </p:cNvSpPr>
          <p:nvPr>
            <p:ph sz="quarter" idx="80"/>
          </p:nvPr>
        </p:nvSpPr>
        <p:spPr>
          <a:xfrm>
            <a:off x="6925987" y="3992408"/>
            <a:ext cx="2124000" cy="540000"/>
          </a:xfrm>
        </p:spPr>
        <p:txBody>
          <a:bodyPr lIns="0" tIns="36000" rIns="0" bIns="36000">
            <a:noAutofit/>
          </a:bodyPr>
          <a:lstStyle>
            <a:lvl1pPr marL="0" indent="0">
              <a:lnSpc>
                <a:spcPct val="100000"/>
              </a:lnSpc>
              <a:spcAft>
                <a:spcPts val="0"/>
              </a:spcAft>
              <a:buNone/>
              <a:defRPr sz="800">
                <a:solidFill>
                  <a:schemeClr val="tx1"/>
                </a:solidFill>
                <a:latin typeface="+mj-lt"/>
              </a:defRPr>
            </a:lvl1pPr>
            <a:lvl2pPr marL="177036" indent="-171450">
              <a:lnSpc>
                <a:spcPct val="100000"/>
              </a:lnSpc>
              <a:spcAft>
                <a:spcPts val="0"/>
              </a:spcAft>
              <a:buFont typeface="Telefonica Text" pitchFamily="50" charset="0"/>
              <a:buChar char="–"/>
              <a:defRPr sz="800">
                <a:latin typeface="+mj-lt"/>
              </a:defRPr>
            </a:lvl2pPr>
            <a:lvl3pPr marL="179388" indent="-173038">
              <a:lnSpc>
                <a:spcPct val="100000"/>
              </a:lnSpc>
              <a:spcAft>
                <a:spcPts val="0"/>
              </a:spcAft>
              <a:defRPr sz="1000">
                <a:latin typeface="+mj-lt"/>
              </a:defRPr>
            </a:lvl3pPr>
            <a:lvl4pPr marL="358775" indent="-173038">
              <a:lnSpc>
                <a:spcPct val="100000"/>
              </a:lnSpc>
              <a:spcAft>
                <a:spcPts val="0"/>
              </a:spcAft>
              <a:defRPr sz="800">
                <a:latin typeface="+mj-lt"/>
              </a:defRPr>
            </a:lvl4pPr>
            <a:lvl5pPr marL="538163" indent="-173038">
              <a:lnSpc>
                <a:spcPct val="100000"/>
              </a:lnSpc>
              <a:spcAft>
                <a:spcPts val="0"/>
              </a:spcAft>
              <a:defRPr sz="800">
                <a:latin typeface="+mj-lt"/>
              </a:defRPr>
            </a:lvl5pPr>
            <a:lvl6pPr marL="2267858" indent="0">
              <a:buNone/>
              <a:defRPr sz="1000">
                <a:latin typeface="+mj-lt"/>
              </a:defRPr>
            </a:lvl6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93" name="Lawyer Name 9"/>
          <p:cNvSpPr>
            <a:spLocks noGrp="1"/>
          </p:cNvSpPr>
          <p:nvPr>
            <p:ph type="body" sz="quarter" idx="79"/>
          </p:nvPr>
        </p:nvSpPr>
        <p:spPr>
          <a:xfrm>
            <a:off x="6925986" y="3812618"/>
            <a:ext cx="2103118" cy="215554"/>
          </a:xfrm>
        </p:spPr>
        <p:txBody>
          <a:bodyPr lIns="0" rIns="0">
            <a:noAutofit/>
          </a:bodyPr>
          <a:lstStyle>
            <a:lvl1pPr marL="0" indent="0">
              <a:buNone/>
              <a:defRPr sz="1000">
                <a:latin typeface="+mj-lt"/>
              </a:defRPr>
            </a:lvl1pPr>
          </a:lstStyle>
          <a:p>
            <a:pPr lvl="0"/>
            <a:r>
              <a:rPr lang="en-US" smtClean="0"/>
              <a:t>Click to edit Master text styles</a:t>
            </a:r>
          </a:p>
        </p:txBody>
      </p:sp>
      <p:sp>
        <p:nvSpPr>
          <p:cNvPr id="92" name="Area of Focus 9"/>
          <p:cNvSpPr>
            <a:spLocks noGrp="1"/>
          </p:cNvSpPr>
          <p:nvPr>
            <p:ph type="body" sz="quarter" idx="78"/>
          </p:nvPr>
        </p:nvSpPr>
        <p:spPr>
          <a:xfrm>
            <a:off x="6925986" y="3579862"/>
            <a:ext cx="2103118" cy="215554"/>
          </a:xfrm>
        </p:spPr>
        <p:txBody>
          <a:bodyPr lIns="0" rIns="0">
            <a:noAutofit/>
          </a:bodyPr>
          <a:lstStyle>
            <a:lvl1pPr marL="0" indent="0">
              <a:buNone/>
              <a:defRPr sz="1000" b="1">
                <a:latin typeface="+mj-lt"/>
              </a:defRPr>
            </a:lvl1pPr>
          </a:lstStyle>
          <a:p>
            <a:pPr lvl="0"/>
            <a:r>
              <a:rPr lang="en-US" smtClean="0"/>
              <a:t>Click to edit Master text styles</a:t>
            </a:r>
          </a:p>
        </p:txBody>
      </p:sp>
      <p:sp>
        <p:nvSpPr>
          <p:cNvPr id="91" name="Lawyer Picture 9"/>
          <p:cNvSpPr>
            <a:spLocks noGrp="1" noChangeAspect="1"/>
          </p:cNvSpPr>
          <p:nvPr>
            <p:ph type="pic" sz="quarter" idx="77"/>
          </p:nvPr>
        </p:nvSpPr>
        <p:spPr>
          <a:xfrm>
            <a:off x="6150550" y="3771412"/>
            <a:ext cx="720000" cy="720000"/>
          </a:xfrm>
        </p:spPr>
        <p:txBody>
          <a:bodyPr>
            <a:noAutofit/>
          </a:bodyPr>
          <a:lstStyle>
            <a:lvl1pPr marL="0" indent="0">
              <a:buNone/>
              <a:defRPr sz="1000"/>
            </a:lvl1pPr>
          </a:lstStyle>
          <a:p>
            <a:r>
              <a:rPr lang="en-US" smtClean="0"/>
              <a:t>Click icon to add picture</a:t>
            </a:r>
            <a:endParaRPr lang="en-GB"/>
          </a:p>
        </p:txBody>
      </p:sp>
      <p:sp>
        <p:nvSpPr>
          <p:cNvPr id="90" name="Lawyer Text 8"/>
          <p:cNvSpPr>
            <a:spLocks noGrp="1"/>
          </p:cNvSpPr>
          <p:nvPr>
            <p:ph sz="quarter" idx="76"/>
          </p:nvPr>
        </p:nvSpPr>
        <p:spPr>
          <a:xfrm>
            <a:off x="3999537" y="3992408"/>
            <a:ext cx="2124000" cy="540000"/>
          </a:xfrm>
        </p:spPr>
        <p:txBody>
          <a:bodyPr lIns="0" tIns="36000" rIns="0" bIns="36000">
            <a:noAutofit/>
          </a:bodyPr>
          <a:lstStyle>
            <a:lvl1pPr marL="0" indent="0">
              <a:lnSpc>
                <a:spcPct val="100000"/>
              </a:lnSpc>
              <a:spcAft>
                <a:spcPts val="0"/>
              </a:spcAft>
              <a:buNone/>
              <a:defRPr sz="800">
                <a:solidFill>
                  <a:schemeClr val="tx1"/>
                </a:solidFill>
                <a:latin typeface="+mj-lt"/>
              </a:defRPr>
            </a:lvl1pPr>
            <a:lvl2pPr marL="177036" indent="-171450">
              <a:lnSpc>
                <a:spcPct val="100000"/>
              </a:lnSpc>
              <a:spcAft>
                <a:spcPts val="0"/>
              </a:spcAft>
              <a:buFont typeface="Telefonica Text" pitchFamily="50" charset="0"/>
              <a:buChar char="–"/>
              <a:defRPr sz="800">
                <a:latin typeface="+mj-lt"/>
              </a:defRPr>
            </a:lvl2pPr>
            <a:lvl3pPr marL="179388" indent="-173038">
              <a:lnSpc>
                <a:spcPct val="100000"/>
              </a:lnSpc>
              <a:spcAft>
                <a:spcPts val="0"/>
              </a:spcAft>
              <a:defRPr sz="1000">
                <a:latin typeface="+mj-lt"/>
              </a:defRPr>
            </a:lvl3pPr>
            <a:lvl4pPr marL="358775" indent="-173038">
              <a:lnSpc>
                <a:spcPct val="100000"/>
              </a:lnSpc>
              <a:spcAft>
                <a:spcPts val="0"/>
              </a:spcAft>
              <a:defRPr sz="800">
                <a:latin typeface="+mj-lt"/>
              </a:defRPr>
            </a:lvl4pPr>
            <a:lvl5pPr marL="538163" indent="-173038">
              <a:lnSpc>
                <a:spcPct val="100000"/>
              </a:lnSpc>
              <a:spcAft>
                <a:spcPts val="0"/>
              </a:spcAft>
              <a:defRPr sz="800">
                <a:latin typeface="+mj-lt"/>
              </a:defRPr>
            </a:lvl5pPr>
            <a:lvl6pPr marL="2267858" indent="0">
              <a:buNone/>
              <a:defRPr sz="1000">
                <a:latin typeface="+mj-lt"/>
              </a:defRPr>
            </a:lvl6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89" name="Lawyer Name 8"/>
          <p:cNvSpPr>
            <a:spLocks noGrp="1"/>
          </p:cNvSpPr>
          <p:nvPr>
            <p:ph type="body" sz="quarter" idx="75"/>
          </p:nvPr>
        </p:nvSpPr>
        <p:spPr>
          <a:xfrm>
            <a:off x="3999536" y="3812618"/>
            <a:ext cx="2103118" cy="215554"/>
          </a:xfrm>
        </p:spPr>
        <p:txBody>
          <a:bodyPr lIns="0" rIns="0">
            <a:noAutofit/>
          </a:bodyPr>
          <a:lstStyle>
            <a:lvl1pPr marL="0" indent="0">
              <a:buNone/>
              <a:defRPr sz="1000">
                <a:latin typeface="+mj-lt"/>
              </a:defRPr>
            </a:lvl1pPr>
          </a:lstStyle>
          <a:p>
            <a:pPr lvl="0"/>
            <a:r>
              <a:rPr lang="en-US" smtClean="0"/>
              <a:t>Click to edit Master text styles</a:t>
            </a:r>
          </a:p>
        </p:txBody>
      </p:sp>
      <p:sp>
        <p:nvSpPr>
          <p:cNvPr id="88" name="Area of Focus 8"/>
          <p:cNvSpPr>
            <a:spLocks noGrp="1"/>
          </p:cNvSpPr>
          <p:nvPr>
            <p:ph type="body" sz="quarter" idx="74"/>
          </p:nvPr>
        </p:nvSpPr>
        <p:spPr>
          <a:xfrm>
            <a:off x="3999536" y="3579862"/>
            <a:ext cx="2103118" cy="215554"/>
          </a:xfrm>
        </p:spPr>
        <p:txBody>
          <a:bodyPr lIns="0" rIns="0">
            <a:noAutofit/>
          </a:bodyPr>
          <a:lstStyle>
            <a:lvl1pPr marL="0" indent="0">
              <a:buNone/>
              <a:defRPr sz="1000" b="1">
                <a:latin typeface="+mj-lt"/>
              </a:defRPr>
            </a:lvl1pPr>
          </a:lstStyle>
          <a:p>
            <a:pPr lvl="0"/>
            <a:r>
              <a:rPr lang="en-US" smtClean="0"/>
              <a:t>Click to edit Master text styles</a:t>
            </a:r>
          </a:p>
        </p:txBody>
      </p:sp>
      <p:sp>
        <p:nvSpPr>
          <p:cNvPr id="87" name="Lawyer Picture 8"/>
          <p:cNvSpPr>
            <a:spLocks noGrp="1" noChangeAspect="1"/>
          </p:cNvSpPr>
          <p:nvPr>
            <p:ph type="pic" sz="quarter" idx="73"/>
          </p:nvPr>
        </p:nvSpPr>
        <p:spPr>
          <a:xfrm>
            <a:off x="3224100" y="3771412"/>
            <a:ext cx="720000" cy="720000"/>
          </a:xfrm>
        </p:spPr>
        <p:txBody>
          <a:bodyPr>
            <a:noAutofit/>
          </a:bodyPr>
          <a:lstStyle>
            <a:lvl1pPr marL="0" indent="0">
              <a:buNone/>
              <a:defRPr sz="1000"/>
            </a:lvl1pPr>
          </a:lstStyle>
          <a:p>
            <a:r>
              <a:rPr lang="en-US" smtClean="0"/>
              <a:t>Click icon to add picture</a:t>
            </a:r>
            <a:endParaRPr lang="en-GB"/>
          </a:p>
        </p:txBody>
      </p:sp>
      <p:sp>
        <p:nvSpPr>
          <p:cNvPr id="86" name="Lawyer Text 7"/>
          <p:cNvSpPr>
            <a:spLocks noGrp="1"/>
          </p:cNvSpPr>
          <p:nvPr>
            <p:ph sz="quarter" idx="72"/>
          </p:nvPr>
        </p:nvSpPr>
        <p:spPr>
          <a:xfrm>
            <a:off x="1062776" y="3992408"/>
            <a:ext cx="2124000" cy="540000"/>
          </a:xfrm>
        </p:spPr>
        <p:txBody>
          <a:bodyPr lIns="0" tIns="36000" rIns="0" bIns="36000">
            <a:noAutofit/>
          </a:bodyPr>
          <a:lstStyle>
            <a:lvl1pPr marL="0" indent="0">
              <a:lnSpc>
                <a:spcPct val="100000"/>
              </a:lnSpc>
              <a:spcAft>
                <a:spcPts val="0"/>
              </a:spcAft>
              <a:buNone/>
              <a:defRPr sz="800">
                <a:solidFill>
                  <a:schemeClr val="tx1"/>
                </a:solidFill>
                <a:latin typeface="+mj-lt"/>
              </a:defRPr>
            </a:lvl1pPr>
            <a:lvl2pPr marL="177036" indent="-171450">
              <a:lnSpc>
                <a:spcPct val="100000"/>
              </a:lnSpc>
              <a:spcAft>
                <a:spcPts val="0"/>
              </a:spcAft>
              <a:buFont typeface="Telefonica Text" pitchFamily="50" charset="0"/>
              <a:buChar char="–"/>
              <a:defRPr sz="800">
                <a:latin typeface="+mj-lt"/>
              </a:defRPr>
            </a:lvl2pPr>
            <a:lvl3pPr marL="179388" indent="-173038">
              <a:lnSpc>
                <a:spcPct val="100000"/>
              </a:lnSpc>
              <a:spcAft>
                <a:spcPts val="0"/>
              </a:spcAft>
              <a:defRPr sz="1000">
                <a:latin typeface="+mj-lt"/>
              </a:defRPr>
            </a:lvl3pPr>
            <a:lvl4pPr marL="358775" indent="-173038">
              <a:lnSpc>
                <a:spcPct val="100000"/>
              </a:lnSpc>
              <a:spcAft>
                <a:spcPts val="0"/>
              </a:spcAft>
              <a:defRPr sz="800">
                <a:latin typeface="+mj-lt"/>
              </a:defRPr>
            </a:lvl4pPr>
            <a:lvl5pPr marL="538163" indent="-173038">
              <a:lnSpc>
                <a:spcPct val="100000"/>
              </a:lnSpc>
              <a:spcAft>
                <a:spcPts val="0"/>
              </a:spcAft>
              <a:defRPr sz="800">
                <a:latin typeface="+mj-lt"/>
              </a:defRPr>
            </a:lvl5pPr>
            <a:lvl6pPr marL="2267858" indent="0">
              <a:buNone/>
              <a:defRPr sz="1000">
                <a:latin typeface="+mj-lt"/>
              </a:defRPr>
            </a:lvl6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85" name="Lawyer Name 7"/>
          <p:cNvSpPr>
            <a:spLocks noGrp="1"/>
          </p:cNvSpPr>
          <p:nvPr>
            <p:ph type="body" sz="quarter" idx="71"/>
          </p:nvPr>
        </p:nvSpPr>
        <p:spPr>
          <a:xfrm>
            <a:off x="1062775" y="3812618"/>
            <a:ext cx="2103118" cy="215554"/>
          </a:xfrm>
        </p:spPr>
        <p:txBody>
          <a:bodyPr lIns="0" rIns="0">
            <a:noAutofit/>
          </a:bodyPr>
          <a:lstStyle>
            <a:lvl1pPr marL="0" indent="0">
              <a:buNone/>
              <a:defRPr sz="1000">
                <a:latin typeface="+mj-lt"/>
              </a:defRPr>
            </a:lvl1pPr>
          </a:lstStyle>
          <a:p>
            <a:pPr lvl="0"/>
            <a:r>
              <a:rPr lang="en-US" smtClean="0"/>
              <a:t>Click to edit Master text styles</a:t>
            </a:r>
          </a:p>
        </p:txBody>
      </p:sp>
      <p:sp>
        <p:nvSpPr>
          <p:cNvPr id="83" name="Lawyer Picture 7"/>
          <p:cNvSpPr>
            <a:spLocks noGrp="1" noChangeAspect="1"/>
          </p:cNvSpPr>
          <p:nvPr>
            <p:ph type="pic" sz="quarter" idx="69"/>
          </p:nvPr>
        </p:nvSpPr>
        <p:spPr>
          <a:xfrm>
            <a:off x="287339" y="3771412"/>
            <a:ext cx="720000" cy="720000"/>
          </a:xfrm>
        </p:spPr>
        <p:txBody>
          <a:bodyPr>
            <a:noAutofit/>
          </a:bodyPr>
          <a:lstStyle>
            <a:lvl1pPr marL="0" indent="0">
              <a:buNone/>
              <a:defRPr sz="1000"/>
            </a:lvl1pPr>
          </a:lstStyle>
          <a:p>
            <a:r>
              <a:rPr lang="en-US" smtClean="0"/>
              <a:t>Click icon to add picture</a:t>
            </a:r>
            <a:endParaRPr lang="en-GB"/>
          </a:p>
        </p:txBody>
      </p:sp>
      <p:sp>
        <p:nvSpPr>
          <p:cNvPr id="84" name="Area of Focus 7"/>
          <p:cNvSpPr>
            <a:spLocks noGrp="1"/>
          </p:cNvSpPr>
          <p:nvPr>
            <p:ph type="body" sz="quarter" idx="70"/>
          </p:nvPr>
        </p:nvSpPr>
        <p:spPr>
          <a:xfrm>
            <a:off x="1062775" y="3579862"/>
            <a:ext cx="2103118" cy="215554"/>
          </a:xfrm>
        </p:spPr>
        <p:txBody>
          <a:bodyPr lIns="0" rIns="0">
            <a:noAutofit/>
          </a:bodyPr>
          <a:lstStyle>
            <a:lvl1pPr marL="0" indent="0">
              <a:buNone/>
              <a:defRPr sz="1000" b="1">
                <a:latin typeface="+mj-lt"/>
              </a:defRPr>
            </a:lvl1pPr>
          </a:lstStyle>
          <a:p>
            <a:pPr lvl="0"/>
            <a:r>
              <a:rPr lang="en-US" smtClean="0"/>
              <a:t>Click to edit Master text styles</a:t>
            </a:r>
          </a:p>
        </p:txBody>
      </p:sp>
      <p:sp>
        <p:nvSpPr>
          <p:cNvPr id="82" name="LawyerText 6"/>
          <p:cNvSpPr>
            <a:spLocks noGrp="1"/>
          </p:cNvSpPr>
          <p:nvPr>
            <p:ph sz="quarter" idx="68"/>
          </p:nvPr>
        </p:nvSpPr>
        <p:spPr>
          <a:xfrm>
            <a:off x="6925987" y="2840280"/>
            <a:ext cx="2124000" cy="540000"/>
          </a:xfrm>
        </p:spPr>
        <p:txBody>
          <a:bodyPr lIns="0" tIns="36000" rIns="0" bIns="36000">
            <a:noAutofit/>
          </a:bodyPr>
          <a:lstStyle>
            <a:lvl1pPr marL="0" indent="0">
              <a:lnSpc>
                <a:spcPct val="100000"/>
              </a:lnSpc>
              <a:spcAft>
                <a:spcPts val="0"/>
              </a:spcAft>
              <a:buNone/>
              <a:defRPr sz="800">
                <a:solidFill>
                  <a:schemeClr val="tx1"/>
                </a:solidFill>
                <a:latin typeface="+mj-lt"/>
              </a:defRPr>
            </a:lvl1pPr>
            <a:lvl2pPr marL="177036" indent="-171450">
              <a:lnSpc>
                <a:spcPct val="100000"/>
              </a:lnSpc>
              <a:spcAft>
                <a:spcPts val="0"/>
              </a:spcAft>
              <a:buFont typeface="Telefonica Text" pitchFamily="50" charset="0"/>
              <a:buChar char="–"/>
              <a:defRPr sz="800">
                <a:latin typeface="+mj-lt"/>
              </a:defRPr>
            </a:lvl2pPr>
            <a:lvl3pPr marL="179388" indent="-173038">
              <a:lnSpc>
                <a:spcPct val="100000"/>
              </a:lnSpc>
              <a:spcAft>
                <a:spcPts val="0"/>
              </a:spcAft>
              <a:defRPr sz="1000">
                <a:latin typeface="+mj-lt"/>
              </a:defRPr>
            </a:lvl3pPr>
            <a:lvl4pPr marL="358775" indent="-173038">
              <a:lnSpc>
                <a:spcPct val="100000"/>
              </a:lnSpc>
              <a:spcAft>
                <a:spcPts val="0"/>
              </a:spcAft>
              <a:defRPr sz="800">
                <a:latin typeface="+mj-lt"/>
              </a:defRPr>
            </a:lvl4pPr>
            <a:lvl5pPr marL="538163" indent="-173038">
              <a:lnSpc>
                <a:spcPct val="100000"/>
              </a:lnSpc>
              <a:spcAft>
                <a:spcPts val="0"/>
              </a:spcAft>
              <a:defRPr sz="800">
                <a:latin typeface="+mj-lt"/>
              </a:defRPr>
            </a:lvl5pPr>
            <a:lvl6pPr marL="2267858" indent="0">
              <a:buNone/>
              <a:defRPr sz="1000">
                <a:latin typeface="+mj-lt"/>
              </a:defRPr>
            </a:lvl6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81" name="Lawyer Name 6"/>
          <p:cNvSpPr>
            <a:spLocks noGrp="1"/>
          </p:cNvSpPr>
          <p:nvPr>
            <p:ph type="body" sz="quarter" idx="67"/>
          </p:nvPr>
        </p:nvSpPr>
        <p:spPr>
          <a:xfrm>
            <a:off x="6925986" y="2660490"/>
            <a:ext cx="2103118" cy="215554"/>
          </a:xfrm>
        </p:spPr>
        <p:txBody>
          <a:bodyPr lIns="0" rIns="0">
            <a:noAutofit/>
          </a:bodyPr>
          <a:lstStyle>
            <a:lvl1pPr marL="0" indent="0">
              <a:buNone/>
              <a:defRPr sz="1000">
                <a:latin typeface="+mj-lt"/>
              </a:defRPr>
            </a:lvl1pPr>
          </a:lstStyle>
          <a:p>
            <a:pPr lvl="0"/>
            <a:r>
              <a:rPr lang="en-US" smtClean="0"/>
              <a:t>Click to edit Master text styles</a:t>
            </a:r>
          </a:p>
        </p:txBody>
      </p:sp>
      <p:sp>
        <p:nvSpPr>
          <p:cNvPr id="80" name="Area of Focus 6"/>
          <p:cNvSpPr>
            <a:spLocks noGrp="1"/>
          </p:cNvSpPr>
          <p:nvPr>
            <p:ph type="body" sz="quarter" idx="66"/>
          </p:nvPr>
        </p:nvSpPr>
        <p:spPr>
          <a:xfrm>
            <a:off x="6925986" y="2427734"/>
            <a:ext cx="2103118" cy="215554"/>
          </a:xfrm>
        </p:spPr>
        <p:txBody>
          <a:bodyPr lIns="0" rIns="0">
            <a:noAutofit/>
          </a:bodyPr>
          <a:lstStyle>
            <a:lvl1pPr marL="0" indent="0">
              <a:buNone/>
              <a:defRPr sz="1000" b="1">
                <a:latin typeface="+mj-lt"/>
              </a:defRPr>
            </a:lvl1pPr>
          </a:lstStyle>
          <a:p>
            <a:pPr lvl="0"/>
            <a:r>
              <a:rPr lang="en-US" smtClean="0"/>
              <a:t>Click to edit Master text styles</a:t>
            </a:r>
          </a:p>
        </p:txBody>
      </p:sp>
      <p:sp>
        <p:nvSpPr>
          <p:cNvPr id="76" name="Lawyer Picture 6"/>
          <p:cNvSpPr>
            <a:spLocks noGrp="1" noChangeAspect="1"/>
          </p:cNvSpPr>
          <p:nvPr>
            <p:ph type="pic" sz="quarter" idx="65"/>
          </p:nvPr>
        </p:nvSpPr>
        <p:spPr>
          <a:xfrm>
            <a:off x="6150550" y="2619284"/>
            <a:ext cx="720000" cy="720000"/>
          </a:xfrm>
        </p:spPr>
        <p:txBody>
          <a:bodyPr>
            <a:noAutofit/>
          </a:bodyPr>
          <a:lstStyle>
            <a:lvl1pPr marL="0" indent="0">
              <a:buNone/>
              <a:defRPr sz="1000"/>
            </a:lvl1pPr>
          </a:lstStyle>
          <a:p>
            <a:r>
              <a:rPr lang="en-US" smtClean="0"/>
              <a:t>Click icon to add picture</a:t>
            </a:r>
            <a:endParaRPr lang="en-GB"/>
          </a:p>
        </p:txBody>
      </p:sp>
      <p:sp>
        <p:nvSpPr>
          <p:cNvPr id="73" name="Lawyer Text 5"/>
          <p:cNvSpPr>
            <a:spLocks noGrp="1"/>
          </p:cNvSpPr>
          <p:nvPr>
            <p:ph sz="quarter" idx="64"/>
          </p:nvPr>
        </p:nvSpPr>
        <p:spPr>
          <a:xfrm>
            <a:off x="3999537" y="2840280"/>
            <a:ext cx="2124000" cy="540000"/>
          </a:xfrm>
        </p:spPr>
        <p:txBody>
          <a:bodyPr lIns="0" tIns="36000" rIns="0" bIns="36000">
            <a:noAutofit/>
          </a:bodyPr>
          <a:lstStyle>
            <a:lvl1pPr marL="0" indent="0">
              <a:lnSpc>
                <a:spcPct val="100000"/>
              </a:lnSpc>
              <a:spcAft>
                <a:spcPts val="0"/>
              </a:spcAft>
              <a:buNone/>
              <a:defRPr sz="800">
                <a:solidFill>
                  <a:schemeClr val="tx1"/>
                </a:solidFill>
                <a:latin typeface="+mj-lt"/>
              </a:defRPr>
            </a:lvl1pPr>
            <a:lvl2pPr marL="177036" indent="-171450">
              <a:lnSpc>
                <a:spcPct val="100000"/>
              </a:lnSpc>
              <a:spcAft>
                <a:spcPts val="0"/>
              </a:spcAft>
              <a:buFont typeface="Telefonica Text" pitchFamily="50" charset="0"/>
              <a:buChar char="–"/>
              <a:defRPr sz="800">
                <a:latin typeface="+mj-lt"/>
              </a:defRPr>
            </a:lvl2pPr>
            <a:lvl3pPr marL="179388" indent="-173038">
              <a:lnSpc>
                <a:spcPct val="100000"/>
              </a:lnSpc>
              <a:spcAft>
                <a:spcPts val="0"/>
              </a:spcAft>
              <a:defRPr sz="1000">
                <a:latin typeface="+mj-lt"/>
              </a:defRPr>
            </a:lvl3pPr>
            <a:lvl4pPr marL="358775" indent="-173038">
              <a:lnSpc>
                <a:spcPct val="100000"/>
              </a:lnSpc>
              <a:spcAft>
                <a:spcPts val="0"/>
              </a:spcAft>
              <a:defRPr sz="800">
                <a:latin typeface="+mj-lt"/>
              </a:defRPr>
            </a:lvl4pPr>
            <a:lvl5pPr marL="538163" indent="-173038">
              <a:lnSpc>
                <a:spcPct val="100000"/>
              </a:lnSpc>
              <a:spcAft>
                <a:spcPts val="0"/>
              </a:spcAft>
              <a:defRPr sz="800">
                <a:latin typeface="+mj-lt"/>
              </a:defRPr>
            </a:lvl5pPr>
            <a:lvl6pPr marL="2267858" indent="0">
              <a:buNone/>
              <a:defRPr sz="1000">
                <a:latin typeface="+mj-lt"/>
              </a:defRPr>
            </a:lvl6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70" name="Lawyer Name 5"/>
          <p:cNvSpPr>
            <a:spLocks noGrp="1"/>
          </p:cNvSpPr>
          <p:nvPr>
            <p:ph type="body" sz="quarter" idx="63"/>
          </p:nvPr>
        </p:nvSpPr>
        <p:spPr>
          <a:xfrm>
            <a:off x="3999536" y="2660490"/>
            <a:ext cx="2103118" cy="215554"/>
          </a:xfrm>
        </p:spPr>
        <p:txBody>
          <a:bodyPr lIns="0" rIns="0">
            <a:noAutofit/>
          </a:bodyPr>
          <a:lstStyle>
            <a:lvl1pPr marL="0" indent="0">
              <a:buNone/>
              <a:defRPr sz="1000">
                <a:latin typeface="+mj-lt"/>
              </a:defRPr>
            </a:lvl1pPr>
          </a:lstStyle>
          <a:p>
            <a:pPr lvl="0"/>
            <a:r>
              <a:rPr lang="en-US" smtClean="0"/>
              <a:t>Click to edit Master text styles</a:t>
            </a:r>
          </a:p>
        </p:txBody>
      </p:sp>
      <p:sp>
        <p:nvSpPr>
          <p:cNvPr id="67" name="Area of Focus 5"/>
          <p:cNvSpPr>
            <a:spLocks noGrp="1"/>
          </p:cNvSpPr>
          <p:nvPr>
            <p:ph type="body" sz="quarter" idx="62"/>
          </p:nvPr>
        </p:nvSpPr>
        <p:spPr>
          <a:xfrm>
            <a:off x="3999536" y="2427734"/>
            <a:ext cx="2103118" cy="215554"/>
          </a:xfrm>
        </p:spPr>
        <p:txBody>
          <a:bodyPr lIns="0" rIns="0">
            <a:noAutofit/>
          </a:bodyPr>
          <a:lstStyle>
            <a:lvl1pPr marL="0" indent="0">
              <a:buNone/>
              <a:defRPr sz="1000" b="1">
                <a:latin typeface="+mj-lt"/>
              </a:defRPr>
            </a:lvl1pPr>
          </a:lstStyle>
          <a:p>
            <a:pPr lvl="0"/>
            <a:r>
              <a:rPr lang="en-US" smtClean="0"/>
              <a:t>Click to edit Master text styles</a:t>
            </a:r>
          </a:p>
        </p:txBody>
      </p:sp>
      <p:sp>
        <p:nvSpPr>
          <p:cNvPr id="61" name="Lawyer Picture 5"/>
          <p:cNvSpPr>
            <a:spLocks noGrp="1" noChangeAspect="1"/>
          </p:cNvSpPr>
          <p:nvPr>
            <p:ph type="pic" sz="quarter" idx="61"/>
          </p:nvPr>
        </p:nvSpPr>
        <p:spPr>
          <a:xfrm>
            <a:off x="3224100" y="2619284"/>
            <a:ext cx="720000" cy="720000"/>
          </a:xfrm>
        </p:spPr>
        <p:txBody>
          <a:bodyPr>
            <a:noAutofit/>
          </a:bodyPr>
          <a:lstStyle>
            <a:lvl1pPr marL="0" indent="0">
              <a:buNone/>
              <a:defRPr sz="1000"/>
            </a:lvl1pPr>
          </a:lstStyle>
          <a:p>
            <a:r>
              <a:rPr lang="en-US" smtClean="0"/>
              <a:t>Click icon to add picture</a:t>
            </a:r>
            <a:endParaRPr lang="en-GB"/>
          </a:p>
        </p:txBody>
      </p:sp>
      <p:sp>
        <p:nvSpPr>
          <p:cNvPr id="59" name="Lawyer Text 4"/>
          <p:cNvSpPr>
            <a:spLocks noGrp="1"/>
          </p:cNvSpPr>
          <p:nvPr>
            <p:ph sz="quarter" idx="60"/>
          </p:nvPr>
        </p:nvSpPr>
        <p:spPr>
          <a:xfrm>
            <a:off x="1062776" y="2840280"/>
            <a:ext cx="2124000" cy="540000"/>
          </a:xfrm>
        </p:spPr>
        <p:txBody>
          <a:bodyPr lIns="0" tIns="36000" rIns="0" bIns="36000">
            <a:noAutofit/>
          </a:bodyPr>
          <a:lstStyle>
            <a:lvl1pPr marL="0" indent="0">
              <a:lnSpc>
                <a:spcPct val="100000"/>
              </a:lnSpc>
              <a:spcAft>
                <a:spcPts val="0"/>
              </a:spcAft>
              <a:buNone/>
              <a:defRPr sz="800">
                <a:solidFill>
                  <a:schemeClr val="tx1"/>
                </a:solidFill>
                <a:latin typeface="+mj-lt"/>
              </a:defRPr>
            </a:lvl1pPr>
            <a:lvl2pPr marL="177036" indent="-171450">
              <a:lnSpc>
                <a:spcPct val="100000"/>
              </a:lnSpc>
              <a:spcAft>
                <a:spcPts val="0"/>
              </a:spcAft>
              <a:buFont typeface="Telefonica Text" pitchFamily="50" charset="0"/>
              <a:buChar char="–"/>
              <a:defRPr sz="800">
                <a:latin typeface="+mj-lt"/>
              </a:defRPr>
            </a:lvl2pPr>
            <a:lvl3pPr marL="179388" indent="-173038">
              <a:lnSpc>
                <a:spcPct val="100000"/>
              </a:lnSpc>
              <a:spcAft>
                <a:spcPts val="0"/>
              </a:spcAft>
              <a:defRPr sz="1000">
                <a:latin typeface="+mj-lt"/>
              </a:defRPr>
            </a:lvl3pPr>
            <a:lvl4pPr marL="358775" indent="-173038">
              <a:lnSpc>
                <a:spcPct val="100000"/>
              </a:lnSpc>
              <a:spcAft>
                <a:spcPts val="0"/>
              </a:spcAft>
              <a:defRPr sz="800">
                <a:latin typeface="+mj-lt"/>
              </a:defRPr>
            </a:lvl4pPr>
            <a:lvl5pPr marL="538163" indent="-173038">
              <a:lnSpc>
                <a:spcPct val="100000"/>
              </a:lnSpc>
              <a:spcAft>
                <a:spcPts val="0"/>
              </a:spcAft>
              <a:defRPr sz="800">
                <a:latin typeface="+mj-lt"/>
              </a:defRPr>
            </a:lvl5pPr>
            <a:lvl6pPr marL="2267858" indent="0">
              <a:buNone/>
              <a:defRPr sz="1000">
                <a:latin typeface="+mj-lt"/>
              </a:defRPr>
            </a:lvl6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58" name="Lawyer Name 4"/>
          <p:cNvSpPr>
            <a:spLocks noGrp="1"/>
          </p:cNvSpPr>
          <p:nvPr>
            <p:ph type="body" sz="quarter" idx="59"/>
          </p:nvPr>
        </p:nvSpPr>
        <p:spPr>
          <a:xfrm>
            <a:off x="1062775" y="2660490"/>
            <a:ext cx="2103118" cy="215554"/>
          </a:xfrm>
        </p:spPr>
        <p:txBody>
          <a:bodyPr lIns="0" rIns="0">
            <a:noAutofit/>
          </a:bodyPr>
          <a:lstStyle>
            <a:lvl1pPr marL="0" indent="0">
              <a:buNone/>
              <a:defRPr sz="1000">
                <a:latin typeface="+mj-lt"/>
              </a:defRPr>
            </a:lvl1pPr>
          </a:lstStyle>
          <a:p>
            <a:pPr lvl="0"/>
            <a:r>
              <a:rPr lang="en-US" smtClean="0"/>
              <a:t>Click to edit Master text styles</a:t>
            </a:r>
          </a:p>
        </p:txBody>
      </p:sp>
      <p:sp>
        <p:nvSpPr>
          <p:cNvPr id="57" name="Area of Focus 4"/>
          <p:cNvSpPr>
            <a:spLocks noGrp="1"/>
          </p:cNvSpPr>
          <p:nvPr>
            <p:ph type="body" sz="quarter" idx="58"/>
          </p:nvPr>
        </p:nvSpPr>
        <p:spPr>
          <a:xfrm>
            <a:off x="1062775" y="2427734"/>
            <a:ext cx="2103118" cy="215554"/>
          </a:xfrm>
        </p:spPr>
        <p:txBody>
          <a:bodyPr lIns="0" rIns="0">
            <a:noAutofit/>
          </a:bodyPr>
          <a:lstStyle>
            <a:lvl1pPr marL="0" indent="0">
              <a:buNone/>
              <a:defRPr sz="1000" b="1">
                <a:latin typeface="+mj-lt"/>
              </a:defRPr>
            </a:lvl1pPr>
          </a:lstStyle>
          <a:p>
            <a:pPr lvl="0"/>
            <a:r>
              <a:rPr lang="en-US" smtClean="0"/>
              <a:t>Click to edit Master text styles</a:t>
            </a:r>
          </a:p>
        </p:txBody>
      </p:sp>
      <p:sp>
        <p:nvSpPr>
          <p:cNvPr id="56" name="Lawyer Picture 4"/>
          <p:cNvSpPr>
            <a:spLocks noGrp="1" noChangeAspect="1"/>
          </p:cNvSpPr>
          <p:nvPr>
            <p:ph type="pic" sz="quarter" idx="57"/>
          </p:nvPr>
        </p:nvSpPr>
        <p:spPr>
          <a:xfrm>
            <a:off x="287339" y="2619284"/>
            <a:ext cx="720000" cy="720000"/>
          </a:xfrm>
        </p:spPr>
        <p:txBody>
          <a:bodyPr>
            <a:noAutofit/>
          </a:bodyPr>
          <a:lstStyle>
            <a:lvl1pPr marL="0" indent="0">
              <a:buNone/>
              <a:defRPr sz="1000"/>
            </a:lvl1pPr>
          </a:lstStyle>
          <a:p>
            <a:r>
              <a:rPr lang="en-US" smtClean="0"/>
              <a:t>Click icon to add picture</a:t>
            </a:r>
            <a:endParaRPr lang="en-GB"/>
          </a:p>
        </p:txBody>
      </p:sp>
      <p:sp>
        <p:nvSpPr>
          <p:cNvPr id="53" name="Lawyer Text 3"/>
          <p:cNvSpPr>
            <a:spLocks noGrp="1"/>
          </p:cNvSpPr>
          <p:nvPr>
            <p:ph sz="quarter" idx="56"/>
          </p:nvPr>
        </p:nvSpPr>
        <p:spPr>
          <a:xfrm>
            <a:off x="6925987" y="1710223"/>
            <a:ext cx="2124000" cy="540000"/>
          </a:xfrm>
        </p:spPr>
        <p:txBody>
          <a:bodyPr lIns="0" tIns="36000" rIns="0" bIns="36000">
            <a:noAutofit/>
          </a:bodyPr>
          <a:lstStyle>
            <a:lvl1pPr marL="0" indent="0">
              <a:lnSpc>
                <a:spcPct val="100000"/>
              </a:lnSpc>
              <a:spcAft>
                <a:spcPts val="0"/>
              </a:spcAft>
              <a:buNone/>
              <a:defRPr sz="800">
                <a:solidFill>
                  <a:schemeClr val="tx1"/>
                </a:solidFill>
                <a:latin typeface="+mj-lt"/>
              </a:defRPr>
            </a:lvl1pPr>
            <a:lvl2pPr marL="177036" indent="-171450">
              <a:lnSpc>
                <a:spcPct val="100000"/>
              </a:lnSpc>
              <a:spcAft>
                <a:spcPts val="0"/>
              </a:spcAft>
              <a:buFont typeface="Telefonica Text" pitchFamily="50" charset="0"/>
              <a:buChar char="–"/>
              <a:defRPr sz="800">
                <a:latin typeface="+mj-lt"/>
              </a:defRPr>
            </a:lvl2pPr>
            <a:lvl3pPr marL="179388" indent="-173038">
              <a:lnSpc>
                <a:spcPct val="100000"/>
              </a:lnSpc>
              <a:spcAft>
                <a:spcPts val="0"/>
              </a:spcAft>
              <a:defRPr sz="1000">
                <a:latin typeface="+mj-lt"/>
              </a:defRPr>
            </a:lvl3pPr>
            <a:lvl4pPr marL="358775" indent="-173038">
              <a:lnSpc>
                <a:spcPct val="100000"/>
              </a:lnSpc>
              <a:spcAft>
                <a:spcPts val="0"/>
              </a:spcAft>
              <a:defRPr sz="800">
                <a:latin typeface="+mj-lt"/>
              </a:defRPr>
            </a:lvl4pPr>
            <a:lvl5pPr marL="538163" indent="-173038">
              <a:lnSpc>
                <a:spcPct val="100000"/>
              </a:lnSpc>
              <a:spcAft>
                <a:spcPts val="0"/>
              </a:spcAft>
              <a:defRPr sz="800">
                <a:latin typeface="+mj-lt"/>
              </a:defRPr>
            </a:lvl5pPr>
            <a:lvl6pPr marL="2267858" indent="0">
              <a:buNone/>
              <a:defRPr sz="1000">
                <a:latin typeface="+mj-lt"/>
              </a:defRPr>
            </a:lvl6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52" name="Lawyer Name 3"/>
          <p:cNvSpPr>
            <a:spLocks noGrp="1"/>
          </p:cNvSpPr>
          <p:nvPr>
            <p:ph type="body" sz="quarter" idx="55"/>
          </p:nvPr>
        </p:nvSpPr>
        <p:spPr>
          <a:xfrm>
            <a:off x="6925986" y="1530433"/>
            <a:ext cx="2103118" cy="215554"/>
          </a:xfrm>
        </p:spPr>
        <p:txBody>
          <a:bodyPr lIns="0" rIns="0">
            <a:noAutofit/>
          </a:bodyPr>
          <a:lstStyle>
            <a:lvl1pPr marL="0" indent="0">
              <a:buNone/>
              <a:defRPr sz="1000">
                <a:latin typeface="+mj-lt"/>
              </a:defRPr>
            </a:lvl1pPr>
          </a:lstStyle>
          <a:p>
            <a:pPr lvl="0"/>
            <a:r>
              <a:rPr lang="en-US" smtClean="0"/>
              <a:t>Click to edit Master text styles</a:t>
            </a:r>
          </a:p>
        </p:txBody>
      </p:sp>
      <p:sp>
        <p:nvSpPr>
          <p:cNvPr id="51" name="Area of Focus 3"/>
          <p:cNvSpPr>
            <a:spLocks noGrp="1"/>
          </p:cNvSpPr>
          <p:nvPr>
            <p:ph type="body" sz="quarter" idx="54"/>
          </p:nvPr>
        </p:nvSpPr>
        <p:spPr>
          <a:xfrm>
            <a:off x="6925986" y="1297677"/>
            <a:ext cx="2103118" cy="215554"/>
          </a:xfrm>
        </p:spPr>
        <p:txBody>
          <a:bodyPr lIns="0" rIns="0">
            <a:noAutofit/>
          </a:bodyPr>
          <a:lstStyle>
            <a:lvl1pPr marL="0" indent="0">
              <a:buNone/>
              <a:defRPr sz="1000" b="1">
                <a:latin typeface="+mj-lt"/>
              </a:defRPr>
            </a:lvl1pPr>
          </a:lstStyle>
          <a:p>
            <a:pPr lvl="0"/>
            <a:r>
              <a:rPr lang="en-US" smtClean="0"/>
              <a:t>Click to edit Master text styles</a:t>
            </a:r>
          </a:p>
        </p:txBody>
      </p:sp>
      <p:sp>
        <p:nvSpPr>
          <p:cNvPr id="50" name="Lawyer Picture 3"/>
          <p:cNvSpPr>
            <a:spLocks noGrp="1" noChangeAspect="1"/>
          </p:cNvSpPr>
          <p:nvPr>
            <p:ph type="pic" sz="quarter" idx="53"/>
          </p:nvPr>
        </p:nvSpPr>
        <p:spPr>
          <a:xfrm>
            <a:off x="6150550" y="1489227"/>
            <a:ext cx="720000" cy="720000"/>
          </a:xfrm>
        </p:spPr>
        <p:txBody>
          <a:bodyPr>
            <a:noAutofit/>
          </a:bodyPr>
          <a:lstStyle>
            <a:lvl1pPr marL="0" indent="0">
              <a:buNone/>
              <a:defRPr sz="1000"/>
            </a:lvl1pPr>
          </a:lstStyle>
          <a:p>
            <a:r>
              <a:rPr lang="en-US" smtClean="0"/>
              <a:t>Click icon to add picture</a:t>
            </a:r>
            <a:endParaRPr lang="en-GB"/>
          </a:p>
        </p:txBody>
      </p:sp>
      <p:sp>
        <p:nvSpPr>
          <p:cNvPr id="47" name="Lawyer Text 2"/>
          <p:cNvSpPr>
            <a:spLocks noGrp="1"/>
          </p:cNvSpPr>
          <p:nvPr>
            <p:ph sz="quarter" idx="52"/>
          </p:nvPr>
        </p:nvSpPr>
        <p:spPr>
          <a:xfrm>
            <a:off x="3999537" y="1710223"/>
            <a:ext cx="2124000" cy="540000"/>
          </a:xfrm>
        </p:spPr>
        <p:txBody>
          <a:bodyPr lIns="0" tIns="36000" rIns="0" bIns="36000">
            <a:noAutofit/>
          </a:bodyPr>
          <a:lstStyle>
            <a:lvl1pPr marL="0" indent="0">
              <a:lnSpc>
                <a:spcPct val="100000"/>
              </a:lnSpc>
              <a:spcAft>
                <a:spcPts val="0"/>
              </a:spcAft>
              <a:buNone/>
              <a:defRPr sz="800">
                <a:solidFill>
                  <a:schemeClr val="tx1"/>
                </a:solidFill>
                <a:latin typeface="+mj-lt"/>
              </a:defRPr>
            </a:lvl1pPr>
            <a:lvl2pPr marL="177036" indent="-171450">
              <a:lnSpc>
                <a:spcPct val="100000"/>
              </a:lnSpc>
              <a:spcAft>
                <a:spcPts val="0"/>
              </a:spcAft>
              <a:buFont typeface="Telefonica Text" pitchFamily="50" charset="0"/>
              <a:buChar char="–"/>
              <a:defRPr sz="800">
                <a:latin typeface="+mj-lt"/>
              </a:defRPr>
            </a:lvl2pPr>
            <a:lvl3pPr marL="179388" indent="-173038">
              <a:lnSpc>
                <a:spcPct val="100000"/>
              </a:lnSpc>
              <a:spcAft>
                <a:spcPts val="0"/>
              </a:spcAft>
              <a:defRPr sz="1000">
                <a:latin typeface="+mj-lt"/>
              </a:defRPr>
            </a:lvl3pPr>
            <a:lvl4pPr marL="358775" indent="-173038">
              <a:lnSpc>
                <a:spcPct val="100000"/>
              </a:lnSpc>
              <a:spcAft>
                <a:spcPts val="0"/>
              </a:spcAft>
              <a:defRPr sz="800">
                <a:latin typeface="+mj-lt"/>
              </a:defRPr>
            </a:lvl4pPr>
            <a:lvl5pPr marL="538163" indent="-173038">
              <a:lnSpc>
                <a:spcPct val="100000"/>
              </a:lnSpc>
              <a:spcAft>
                <a:spcPts val="0"/>
              </a:spcAft>
              <a:defRPr sz="800">
                <a:latin typeface="+mj-lt"/>
              </a:defRPr>
            </a:lvl5pPr>
            <a:lvl6pPr marL="2267858" indent="0">
              <a:buNone/>
              <a:defRPr sz="1000">
                <a:latin typeface="+mj-lt"/>
              </a:defRPr>
            </a:lvl6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46" name="Lawyer Name 2"/>
          <p:cNvSpPr>
            <a:spLocks noGrp="1"/>
          </p:cNvSpPr>
          <p:nvPr>
            <p:ph type="body" sz="quarter" idx="51"/>
          </p:nvPr>
        </p:nvSpPr>
        <p:spPr>
          <a:xfrm>
            <a:off x="3999536" y="1530433"/>
            <a:ext cx="2103118" cy="215554"/>
          </a:xfrm>
        </p:spPr>
        <p:txBody>
          <a:bodyPr lIns="0" rIns="0">
            <a:noAutofit/>
          </a:bodyPr>
          <a:lstStyle>
            <a:lvl1pPr marL="0" indent="0">
              <a:buNone/>
              <a:defRPr sz="1000">
                <a:latin typeface="+mj-lt"/>
              </a:defRPr>
            </a:lvl1pPr>
          </a:lstStyle>
          <a:p>
            <a:pPr lvl="0"/>
            <a:r>
              <a:rPr lang="en-US" smtClean="0"/>
              <a:t>Click to edit Master text styles</a:t>
            </a:r>
          </a:p>
        </p:txBody>
      </p:sp>
      <p:sp>
        <p:nvSpPr>
          <p:cNvPr id="45" name="Area of Focus 2"/>
          <p:cNvSpPr>
            <a:spLocks noGrp="1"/>
          </p:cNvSpPr>
          <p:nvPr>
            <p:ph type="body" sz="quarter" idx="50"/>
          </p:nvPr>
        </p:nvSpPr>
        <p:spPr>
          <a:xfrm>
            <a:off x="3999536" y="1297677"/>
            <a:ext cx="2103118" cy="215554"/>
          </a:xfrm>
        </p:spPr>
        <p:txBody>
          <a:bodyPr lIns="0" rIns="0">
            <a:noAutofit/>
          </a:bodyPr>
          <a:lstStyle>
            <a:lvl1pPr marL="0" indent="0">
              <a:buNone/>
              <a:defRPr sz="1000" b="1">
                <a:latin typeface="+mj-lt"/>
              </a:defRPr>
            </a:lvl1pPr>
          </a:lstStyle>
          <a:p>
            <a:pPr lvl="0"/>
            <a:r>
              <a:rPr lang="en-US" smtClean="0"/>
              <a:t>Click to edit Master text styles</a:t>
            </a:r>
          </a:p>
        </p:txBody>
      </p:sp>
      <p:sp>
        <p:nvSpPr>
          <p:cNvPr id="44" name="Lawyer Picture 2"/>
          <p:cNvSpPr>
            <a:spLocks noGrp="1" noChangeAspect="1"/>
          </p:cNvSpPr>
          <p:nvPr>
            <p:ph type="pic" sz="quarter" idx="49"/>
          </p:nvPr>
        </p:nvSpPr>
        <p:spPr>
          <a:xfrm>
            <a:off x="3224100" y="1489227"/>
            <a:ext cx="720000" cy="720000"/>
          </a:xfrm>
        </p:spPr>
        <p:txBody>
          <a:bodyPr>
            <a:noAutofit/>
          </a:bodyPr>
          <a:lstStyle>
            <a:lvl1pPr marL="0" indent="0">
              <a:buNone/>
              <a:defRPr sz="1000"/>
            </a:lvl1pPr>
          </a:lstStyle>
          <a:p>
            <a:r>
              <a:rPr lang="en-US" smtClean="0"/>
              <a:t>Click icon to add picture</a:t>
            </a:r>
            <a:endParaRPr lang="en-GB"/>
          </a:p>
        </p:txBody>
      </p:sp>
      <p:sp>
        <p:nvSpPr>
          <p:cNvPr id="33" name="Lawyer Text 1"/>
          <p:cNvSpPr>
            <a:spLocks noGrp="1"/>
          </p:cNvSpPr>
          <p:nvPr>
            <p:ph sz="quarter" idx="44"/>
          </p:nvPr>
        </p:nvSpPr>
        <p:spPr>
          <a:xfrm>
            <a:off x="1062776" y="1710223"/>
            <a:ext cx="2124000" cy="540000"/>
          </a:xfrm>
        </p:spPr>
        <p:txBody>
          <a:bodyPr lIns="0" tIns="36000" rIns="0" bIns="36000">
            <a:noAutofit/>
          </a:bodyPr>
          <a:lstStyle>
            <a:lvl1pPr marL="0" indent="0">
              <a:lnSpc>
                <a:spcPct val="100000"/>
              </a:lnSpc>
              <a:spcAft>
                <a:spcPts val="0"/>
              </a:spcAft>
              <a:buNone/>
              <a:defRPr sz="800">
                <a:solidFill>
                  <a:schemeClr val="tx1"/>
                </a:solidFill>
                <a:latin typeface="+mj-lt"/>
              </a:defRPr>
            </a:lvl1pPr>
            <a:lvl2pPr marL="177036" indent="-171450">
              <a:lnSpc>
                <a:spcPct val="100000"/>
              </a:lnSpc>
              <a:spcAft>
                <a:spcPts val="0"/>
              </a:spcAft>
              <a:buFont typeface="Telefonica Text" pitchFamily="50" charset="0"/>
              <a:buChar char="–"/>
              <a:defRPr sz="800">
                <a:latin typeface="+mj-lt"/>
              </a:defRPr>
            </a:lvl2pPr>
            <a:lvl3pPr marL="179388" indent="-173038">
              <a:lnSpc>
                <a:spcPct val="100000"/>
              </a:lnSpc>
              <a:spcAft>
                <a:spcPts val="0"/>
              </a:spcAft>
              <a:defRPr sz="1000">
                <a:latin typeface="+mj-lt"/>
              </a:defRPr>
            </a:lvl3pPr>
            <a:lvl4pPr marL="358775" indent="-173038">
              <a:lnSpc>
                <a:spcPct val="100000"/>
              </a:lnSpc>
              <a:spcAft>
                <a:spcPts val="0"/>
              </a:spcAft>
              <a:defRPr sz="800">
                <a:latin typeface="+mj-lt"/>
              </a:defRPr>
            </a:lvl4pPr>
            <a:lvl5pPr marL="538163" indent="-173038">
              <a:lnSpc>
                <a:spcPct val="100000"/>
              </a:lnSpc>
              <a:spcAft>
                <a:spcPts val="0"/>
              </a:spcAft>
              <a:defRPr sz="800">
                <a:latin typeface="+mj-lt"/>
              </a:defRPr>
            </a:lvl5pPr>
            <a:lvl6pPr marL="2267858" indent="0">
              <a:buNone/>
              <a:defRPr sz="1000">
                <a:latin typeface="+mj-lt"/>
              </a:defRPr>
            </a:lvl6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32" name="Lawyer Name 1"/>
          <p:cNvSpPr>
            <a:spLocks noGrp="1"/>
          </p:cNvSpPr>
          <p:nvPr>
            <p:ph type="body" sz="quarter" idx="48"/>
          </p:nvPr>
        </p:nvSpPr>
        <p:spPr>
          <a:xfrm>
            <a:off x="1062775" y="1530433"/>
            <a:ext cx="2103118" cy="215554"/>
          </a:xfrm>
        </p:spPr>
        <p:txBody>
          <a:bodyPr lIns="0" rIns="0">
            <a:noAutofit/>
          </a:bodyPr>
          <a:lstStyle>
            <a:lvl1pPr marL="0" indent="0">
              <a:buNone/>
              <a:defRPr sz="1000">
                <a:latin typeface="+mj-lt"/>
              </a:defRPr>
            </a:lvl1pPr>
          </a:lstStyle>
          <a:p>
            <a:pPr lvl="0"/>
            <a:r>
              <a:rPr lang="en-US" smtClean="0"/>
              <a:t>Click to edit Master text styles</a:t>
            </a:r>
          </a:p>
        </p:txBody>
      </p:sp>
      <p:sp>
        <p:nvSpPr>
          <p:cNvPr id="31" name="Area of Focus 1"/>
          <p:cNvSpPr>
            <a:spLocks noGrp="1"/>
          </p:cNvSpPr>
          <p:nvPr>
            <p:ph type="body" sz="quarter" idx="17"/>
          </p:nvPr>
        </p:nvSpPr>
        <p:spPr>
          <a:xfrm>
            <a:off x="1062775" y="1297677"/>
            <a:ext cx="2103118" cy="215554"/>
          </a:xfrm>
        </p:spPr>
        <p:txBody>
          <a:bodyPr lIns="0" rIns="0">
            <a:noAutofit/>
          </a:bodyPr>
          <a:lstStyle>
            <a:lvl1pPr marL="0" indent="0">
              <a:buNone/>
              <a:defRPr sz="1000" b="1">
                <a:latin typeface="+mj-lt"/>
              </a:defRPr>
            </a:lvl1pPr>
          </a:lstStyle>
          <a:p>
            <a:pPr lvl="0"/>
            <a:r>
              <a:rPr lang="en-US" smtClean="0"/>
              <a:t>Click to edit Master text styles</a:t>
            </a:r>
          </a:p>
        </p:txBody>
      </p:sp>
      <p:sp>
        <p:nvSpPr>
          <p:cNvPr id="30" name="Lawyer Picture 1"/>
          <p:cNvSpPr>
            <a:spLocks noGrp="1" noChangeAspect="1"/>
          </p:cNvSpPr>
          <p:nvPr>
            <p:ph type="pic" sz="quarter" idx="47"/>
          </p:nvPr>
        </p:nvSpPr>
        <p:spPr>
          <a:xfrm>
            <a:off x="287339" y="1496051"/>
            <a:ext cx="720000" cy="720000"/>
          </a:xfrm>
        </p:spPr>
        <p:txBody>
          <a:bodyPr>
            <a:noAutofit/>
          </a:bodyPr>
          <a:lstStyle>
            <a:lvl1pPr marL="0" indent="0">
              <a:buNone/>
              <a:defRPr sz="1000"/>
            </a:lvl1pPr>
          </a:lstStyle>
          <a:p>
            <a:r>
              <a:rPr lang="en-US" smtClean="0"/>
              <a:t>Click icon to add picture</a:t>
            </a:r>
            <a:endParaRPr lang="en-GB"/>
          </a:p>
        </p:txBody>
      </p:sp>
      <p:sp>
        <p:nvSpPr>
          <p:cNvPr id="5" name="Slide Subtitle"/>
          <p:cNvSpPr>
            <a:spLocks noGrp="1"/>
          </p:cNvSpPr>
          <p:nvPr>
            <p:ph type="body" sz="quarter" idx="13"/>
          </p:nvPr>
        </p:nvSpPr>
        <p:spPr>
          <a:xfrm>
            <a:off x="284163" y="735013"/>
            <a:ext cx="8569325" cy="446400"/>
          </a:xfrm>
        </p:spPr>
        <p:txBody>
          <a:bodyPr>
            <a:normAutofit/>
          </a:bodyPr>
          <a:lstStyle>
            <a:lvl1pPr marL="0" indent="0">
              <a:buNone/>
              <a:defRPr sz="2400">
                <a:solidFill>
                  <a:schemeClr val="accent1"/>
                </a:solidFill>
                <a:latin typeface="+mj-lt"/>
              </a:defRPr>
            </a:lvl1pPr>
            <a:lvl2pPr marL="273050" indent="0">
              <a:buNone/>
              <a:defRPr/>
            </a:lvl2pPr>
            <a:lvl3pPr marL="544512" indent="0">
              <a:buNone/>
              <a:defRPr/>
            </a:lvl3pPr>
            <a:lvl4pPr marL="809625" indent="0">
              <a:buNone/>
              <a:defRPr/>
            </a:lvl4pPr>
            <a:lvl5pPr marL="1081087" indent="0">
              <a:buNone/>
              <a:defRPr/>
            </a:lvl5pPr>
          </a:lstStyle>
          <a:p>
            <a:pPr lvl="0"/>
            <a:r>
              <a:rPr lang="en-US" smtClean="0"/>
              <a:t>Click to edit Master text styles</a:t>
            </a:r>
          </a:p>
        </p:txBody>
      </p:sp>
      <p:sp>
        <p:nvSpPr>
          <p:cNvPr id="2" name="Slide Title"/>
          <p:cNvSpPr>
            <a:spLocks noGrp="1"/>
          </p:cNvSpPr>
          <p:nvPr>
            <p:ph type="title"/>
          </p:nvPr>
        </p:nvSpPr>
        <p:spPr/>
        <p:txBody>
          <a:bodyPr/>
          <a:lstStyle/>
          <a:p>
            <a:r>
              <a:rPr lang="en-US" smtClean="0"/>
              <a:t>Click to edit Master title style</a:t>
            </a:r>
            <a:endParaRPr lang="en-GB"/>
          </a:p>
        </p:txBody>
      </p:sp>
    </p:spTree>
    <p:extLst>
      <p:ext uri="{BB962C8B-B14F-4D97-AF65-F5344CB8AC3E}">
        <p14:creationId xmlns:p14="http://schemas.microsoft.com/office/powerpoint/2010/main" val="395477795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Single CV">
    <p:spTree>
      <p:nvGrpSpPr>
        <p:cNvPr id="1" name=""/>
        <p:cNvGrpSpPr/>
        <p:nvPr/>
      </p:nvGrpSpPr>
      <p:grpSpPr>
        <a:xfrm>
          <a:off x="0" y="0"/>
          <a:ext cx="0" cy="0"/>
          <a:chOff x="0" y="0"/>
          <a:chExt cx="0" cy="0"/>
        </a:xfrm>
      </p:grpSpPr>
      <p:sp>
        <p:nvSpPr>
          <p:cNvPr id="23" name="Entity Name Placeholder"/>
          <p:cNvSpPr>
            <a:spLocks noGrp="1"/>
          </p:cNvSpPr>
          <p:nvPr>
            <p:ph type="ftr" sz="quarter" idx="3"/>
          </p:nvPr>
        </p:nvSpPr>
        <p:spPr>
          <a:xfrm>
            <a:off x="5765041" y="4837040"/>
            <a:ext cx="2895600" cy="216000"/>
          </a:xfrm>
          <a:prstGeom prst="rect">
            <a:avLst/>
          </a:prstGeom>
        </p:spPr>
        <p:txBody>
          <a:bodyPr vert="horz" lIns="0" tIns="45720" rIns="0" bIns="45720" rtlCol="0" anchor="ctr"/>
          <a:lstStyle>
            <a:lvl1pPr algn="ctr">
              <a:defRPr sz="800">
                <a:solidFill>
                  <a:schemeClr val="accent1"/>
                </a:solidFill>
                <a:latin typeface="Calibri" panose="020F0502020204030204" pitchFamily="34" charset="0"/>
              </a:defRPr>
            </a:lvl1pPr>
          </a:lstStyle>
          <a:p>
            <a:pPr algn="r"/>
            <a:r>
              <a:rPr lang="de-DE" smtClean="0"/>
              <a:t>Hogan Lovells</a:t>
            </a:r>
          </a:p>
        </p:txBody>
      </p:sp>
      <p:sp>
        <p:nvSpPr>
          <p:cNvPr id="20" name="Slide Number"/>
          <p:cNvSpPr>
            <a:spLocks noGrp="1"/>
          </p:cNvSpPr>
          <p:nvPr>
            <p:ph type="sldNum" sz="quarter" idx="4"/>
          </p:nvPr>
        </p:nvSpPr>
        <p:spPr>
          <a:xfrm>
            <a:off x="8676542" y="4834959"/>
            <a:ext cx="305532" cy="215444"/>
          </a:xfrm>
          <a:prstGeom prst="rect">
            <a:avLst/>
          </a:prstGeom>
        </p:spPr>
        <p:txBody>
          <a:bodyPr vert="horz" wrap="none" lIns="0" tIns="45720" rIns="91440" bIns="45720" rtlCol="0" anchor="ctr">
            <a:spAutoFit/>
          </a:bodyPr>
          <a:lstStyle>
            <a:lvl1pPr algn="r">
              <a:defRPr sz="800">
                <a:solidFill>
                  <a:schemeClr val="accent1"/>
                </a:solidFill>
                <a:latin typeface="Calibri" panose="020F0502020204030204" pitchFamily="34" charset="0"/>
              </a:defRPr>
            </a:lvl1pPr>
          </a:lstStyle>
          <a:p>
            <a:r>
              <a:rPr lang="en-GB" smtClean="0"/>
              <a:t>|  </a:t>
            </a:r>
            <a:fld id="{6967D197-2218-4700-B211-63EF06F51A7E}" type="slidenum">
              <a:rPr lang="en-GB" smtClean="0"/>
              <a:pPr/>
              <a:t>‹#›</a:t>
            </a:fld>
            <a:endParaRPr lang="en-GB"/>
          </a:p>
        </p:txBody>
      </p:sp>
      <p:cxnSp>
        <p:nvCxnSpPr>
          <p:cNvPr id="28" name="Line under Title Short"/>
          <p:cNvCxnSpPr/>
          <p:nvPr userDrawn="1"/>
        </p:nvCxnSpPr>
        <p:spPr>
          <a:xfrm flipH="1">
            <a:off x="288000" y="735227"/>
            <a:ext cx="5897140" cy="0"/>
          </a:xfrm>
          <a:prstGeom prst="line">
            <a:avLst/>
          </a:prstGeom>
          <a:ln w="6350">
            <a:solidFill>
              <a:schemeClr val="accent1"/>
            </a:solidFill>
          </a:ln>
        </p:spPr>
        <p:style>
          <a:lnRef idx="1">
            <a:schemeClr val="accent1"/>
          </a:lnRef>
          <a:fillRef idx="0">
            <a:schemeClr val="accent1"/>
          </a:fillRef>
          <a:effectRef idx="0">
            <a:schemeClr val="accent1"/>
          </a:effectRef>
          <a:fontRef idx="minor">
            <a:schemeClr val="tx1"/>
          </a:fontRef>
        </p:style>
      </p:cxnSp>
      <p:sp>
        <p:nvSpPr>
          <p:cNvPr id="22" name="Social Media Text"/>
          <p:cNvSpPr>
            <a:spLocks noGrp="1"/>
          </p:cNvSpPr>
          <p:nvPr>
            <p:ph type="body" sz="quarter" idx="45"/>
          </p:nvPr>
        </p:nvSpPr>
        <p:spPr>
          <a:xfrm>
            <a:off x="6376031" y="4617965"/>
            <a:ext cx="2504443" cy="315985"/>
          </a:xfrm>
        </p:spPr>
        <p:txBody>
          <a:bodyPr lIns="0">
            <a:noAutofit/>
          </a:bodyPr>
          <a:lstStyle>
            <a:lvl1pPr marL="0" indent="0">
              <a:spcAft>
                <a:spcPts val="0"/>
              </a:spcAft>
              <a:buNone/>
              <a:defRPr sz="1000">
                <a:latin typeface="+mj-lt"/>
              </a:defRPr>
            </a:lvl1pPr>
            <a:lvl2pPr marL="273050" indent="0">
              <a:buNone/>
              <a:defRPr sz="1000">
                <a:latin typeface="+mj-lt"/>
              </a:defRPr>
            </a:lvl2pPr>
            <a:lvl3pPr marL="544512" indent="0">
              <a:buNone/>
              <a:defRPr sz="1000">
                <a:latin typeface="+mj-lt"/>
              </a:defRPr>
            </a:lvl3pPr>
            <a:lvl4pPr marL="809625" indent="0">
              <a:buNone/>
              <a:defRPr sz="1000">
                <a:latin typeface="+mj-lt"/>
              </a:defRPr>
            </a:lvl4pPr>
            <a:lvl5pPr marL="1081087" indent="0">
              <a:buNone/>
              <a:defRPr sz="1000">
                <a:latin typeface="+mj-lt"/>
              </a:defRPr>
            </a:lvl5pPr>
          </a:lstStyle>
          <a:p>
            <a:pPr lvl="0"/>
            <a:r>
              <a:rPr lang="en-US" smtClean="0"/>
              <a:t>Click to edit Master text styles</a:t>
            </a:r>
          </a:p>
        </p:txBody>
      </p:sp>
      <p:sp>
        <p:nvSpPr>
          <p:cNvPr id="19" name="Education Text"/>
          <p:cNvSpPr>
            <a:spLocks noGrp="1"/>
          </p:cNvSpPr>
          <p:nvPr>
            <p:ph type="body" sz="quarter" idx="15"/>
          </p:nvPr>
        </p:nvSpPr>
        <p:spPr>
          <a:xfrm>
            <a:off x="6376031" y="3807084"/>
            <a:ext cx="2504443" cy="652779"/>
          </a:xfrm>
        </p:spPr>
        <p:txBody>
          <a:bodyPr lIns="0">
            <a:noAutofit/>
          </a:bodyPr>
          <a:lstStyle>
            <a:lvl1pPr marL="0" indent="0">
              <a:spcAft>
                <a:spcPts val="0"/>
              </a:spcAft>
              <a:buNone/>
              <a:defRPr sz="1000">
                <a:latin typeface="+mj-lt"/>
              </a:defRPr>
            </a:lvl1pPr>
            <a:lvl2pPr marL="273050" indent="0">
              <a:buNone/>
              <a:defRPr sz="1000">
                <a:latin typeface="+mj-lt"/>
              </a:defRPr>
            </a:lvl2pPr>
            <a:lvl3pPr marL="544512" indent="0">
              <a:buNone/>
              <a:defRPr sz="1000">
                <a:latin typeface="+mj-lt"/>
              </a:defRPr>
            </a:lvl3pPr>
            <a:lvl4pPr marL="809625" indent="0">
              <a:buNone/>
              <a:defRPr sz="1000">
                <a:latin typeface="+mj-lt"/>
              </a:defRPr>
            </a:lvl4pPr>
            <a:lvl5pPr marL="1081087" indent="0">
              <a:buNone/>
              <a:defRPr sz="1000">
                <a:latin typeface="+mj-lt"/>
              </a:defRPr>
            </a:lvl5pPr>
          </a:lstStyle>
          <a:p>
            <a:pPr lvl="0"/>
            <a:r>
              <a:rPr lang="en-US" smtClean="0"/>
              <a:t>Click to edit Master text styles</a:t>
            </a:r>
          </a:p>
        </p:txBody>
      </p:sp>
      <p:sp>
        <p:nvSpPr>
          <p:cNvPr id="27" name="Education Heading"/>
          <p:cNvSpPr>
            <a:spLocks noGrp="1"/>
          </p:cNvSpPr>
          <p:nvPr>
            <p:ph type="body" sz="quarter" idx="47"/>
          </p:nvPr>
        </p:nvSpPr>
        <p:spPr>
          <a:xfrm>
            <a:off x="6383945" y="3657600"/>
            <a:ext cx="1549400" cy="114300"/>
          </a:xfrm>
        </p:spPr>
        <p:txBody>
          <a:bodyPr>
            <a:noAutofit/>
          </a:bodyPr>
          <a:lstStyle>
            <a:lvl1pPr marL="0" indent="0">
              <a:buNone/>
              <a:defRPr sz="1000" b="1">
                <a:solidFill>
                  <a:schemeClr val="accent1"/>
                </a:solidFill>
                <a:latin typeface="+mj-lt"/>
              </a:defRPr>
            </a:lvl1pPr>
          </a:lstStyle>
          <a:p>
            <a:pPr lvl="0"/>
            <a:r>
              <a:rPr lang="en-US" smtClean="0"/>
              <a:t>Click to edit Master text styles</a:t>
            </a:r>
          </a:p>
        </p:txBody>
      </p:sp>
      <p:sp>
        <p:nvSpPr>
          <p:cNvPr id="9" name="Areas of Focus Text"/>
          <p:cNvSpPr>
            <a:spLocks noGrp="1"/>
          </p:cNvSpPr>
          <p:nvPr>
            <p:ph type="body" sz="quarter" idx="14"/>
          </p:nvPr>
        </p:nvSpPr>
        <p:spPr>
          <a:xfrm>
            <a:off x="6376031" y="3007705"/>
            <a:ext cx="2504443" cy="641813"/>
          </a:xfrm>
        </p:spPr>
        <p:txBody>
          <a:bodyPr lIns="0">
            <a:noAutofit/>
          </a:bodyPr>
          <a:lstStyle>
            <a:lvl1pPr marL="0" indent="0">
              <a:spcAft>
                <a:spcPts val="0"/>
              </a:spcAft>
              <a:buNone/>
              <a:defRPr sz="1000">
                <a:latin typeface="+mj-lt"/>
              </a:defRPr>
            </a:lvl1pPr>
            <a:lvl2pPr marL="273050" indent="0">
              <a:buNone/>
              <a:defRPr sz="1000">
                <a:latin typeface="+mj-lt"/>
              </a:defRPr>
            </a:lvl2pPr>
            <a:lvl3pPr marL="544512" indent="0">
              <a:buNone/>
              <a:defRPr sz="1000">
                <a:latin typeface="+mj-lt"/>
              </a:defRPr>
            </a:lvl3pPr>
            <a:lvl4pPr marL="809625" indent="0">
              <a:buNone/>
              <a:defRPr sz="1000">
                <a:latin typeface="+mj-lt"/>
              </a:defRPr>
            </a:lvl4pPr>
            <a:lvl5pPr marL="1081087" indent="0">
              <a:buNone/>
              <a:defRPr sz="1000">
                <a:latin typeface="+mj-lt"/>
              </a:defRPr>
            </a:lvl5pPr>
          </a:lstStyle>
          <a:p>
            <a:pPr lvl="0"/>
            <a:r>
              <a:rPr lang="en-US" smtClean="0"/>
              <a:t>Click to edit Master text styles</a:t>
            </a:r>
          </a:p>
        </p:txBody>
      </p:sp>
      <p:sp>
        <p:nvSpPr>
          <p:cNvPr id="4" name="Areas of Focus Heading"/>
          <p:cNvSpPr>
            <a:spLocks noGrp="1"/>
          </p:cNvSpPr>
          <p:nvPr>
            <p:ph type="body" sz="quarter" idx="46"/>
          </p:nvPr>
        </p:nvSpPr>
        <p:spPr>
          <a:xfrm>
            <a:off x="6374420" y="2863850"/>
            <a:ext cx="1549400" cy="114300"/>
          </a:xfrm>
        </p:spPr>
        <p:txBody>
          <a:bodyPr>
            <a:noAutofit/>
          </a:bodyPr>
          <a:lstStyle>
            <a:lvl1pPr marL="0" indent="0">
              <a:buNone/>
              <a:defRPr sz="1000" b="1">
                <a:solidFill>
                  <a:schemeClr val="accent1"/>
                </a:solidFill>
                <a:latin typeface="+mj-lt"/>
              </a:defRPr>
            </a:lvl1pPr>
          </a:lstStyle>
          <a:p>
            <a:pPr lvl="0"/>
            <a:r>
              <a:rPr lang="en-US" smtClean="0"/>
              <a:t>Click to edit Master text styles</a:t>
            </a:r>
          </a:p>
        </p:txBody>
      </p:sp>
      <p:sp>
        <p:nvSpPr>
          <p:cNvPr id="8" name="Email"/>
          <p:cNvSpPr>
            <a:spLocks noGrp="1"/>
          </p:cNvSpPr>
          <p:nvPr>
            <p:ph type="body" sz="quarter" idx="13"/>
          </p:nvPr>
        </p:nvSpPr>
        <p:spPr>
          <a:xfrm>
            <a:off x="6376032" y="2620658"/>
            <a:ext cx="2504444" cy="247650"/>
          </a:xfrm>
        </p:spPr>
        <p:txBody>
          <a:bodyPr lIns="0">
            <a:noAutofit/>
          </a:bodyPr>
          <a:lstStyle>
            <a:lvl1pPr marL="0" indent="0">
              <a:buNone/>
              <a:defRPr sz="900">
                <a:latin typeface="+mj-lt"/>
              </a:defRPr>
            </a:lvl1pPr>
            <a:lvl2pPr marL="273050" indent="0">
              <a:buNone/>
              <a:defRPr sz="1000">
                <a:latin typeface="+mj-lt"/>
              </a:defRPr>
            </a:lvl2pPr>
            <a:lvl3pPr marL="544512" indent="0">
              <a:buNone/>
              <a:defRPr sz="1000">
                <a:latin typeface="+mj-lt"/>
              </a:defRPr>
            </a:lvl3pPr>
            <a:lvl4pPr marL="809625" indent="0">
              <a:buNone/>
              <a:defRPr sz="1000">
                <a:latin typeface="+mj-lt"/>
              </a:defRPr>
            </a:lvl4pPr>
            <a:lvl5pPr marL="1081087" indent="0">
              <a:buNone/>
              <a:defRPr sz="1000">
                <a:latin typeface="+mj-lt"/>
              </a:defRPr>
            </a:lvl5pPr>
          </a:lstStyle>
          <a:p>
            <a:pPr lvl="0"/>
            <a:r>
              <a:rPr lang="en-US" smtClean="0"/>
              <a:t>Click to edit Master text styles</a:t>
            </a:r>
          </a:p>
        </p:txBody>
      </p:sp>
      <p:sp>
        <p:nvSpPr>
          <p:cNvPr id="7" name="Phone No"/>
          <p:cNvSpPr>
            <a:spLocks noGrp="1"/>
          </p:cNvSpPr>
          <p:nvPr>
            <p:ph type="body" sz="quarter" idx="12"/>
          </p:nvPr>
        </p:nvSpPr>
        <p:spPr>
          <a:xfrm>
            <a:off x="6495903" y="2421341"/>
            <a:ext cx="2384572" cy="247650"/>
          </a:xfrm>
        </p:spPr>
        <p:txBody>
          <a:bodyPr lIns="0" anchor="ctr" anchorCtr="0">
            <a:noAutofit/>
          </a:bodyPr>
          <a:lstStyle>
            <a:lvl1pPr marL="0" indent="0">
              <a:buNone/>
              <a:defRPr sz="900">
                <a:latin typeface="+mj-lt"/>
              </a:defRPr>
            </a:lvl1pPr>
            <a:lvl2pPr marL="273050" indent="0">
              <a:buNone/>
              <a:defRPr sz="1000">
                <a:latin typeface="+mj-lt"/>
              </a:defRPr>
            </a:lvl2pPr>
            <a:lvl3pPr marL="544512" indent="0">
              <a:buNone/>
              <a:defRPr sz="1000">
                <a:latin typeface="+mj-lt"/>
              </a:defRPr>
            </a:lvl3pPr>
            <a:lvl4pPr marL="809625" indent="0">
              <a:buNone/>
              <a:defRPr sz="1000">
                <a:latin typeface="+mj-lt"/>
              </a:defRPr>
            </a:lvl4pPr>
            <a:lvl5pPr marL="1081087" indent="0">
              <a:buNone/>
              <a:defRPr sz="1000">
                <a:latin typeface="+mj-lt"/>
              </a:defRPr>
            </a:lvl5pPr>
          </a:lstStyle>
          <a:p>
            <a:pPr lvl="0"/>
            <a:r>
              <a:rPr lang="en-US" smtClean="0"/>
              <a:t>Click to edit Master text styles</a:t>
            </a:r>
          </a:p>
        </p:txBody>
      </p:sp>
      <p:sp>
        <p:nvSpPr>
          <p:cNvPr id="11" name="T"/>
          <p:cNvSpPr txBox="1"/>
          <p:nvPr userDrawn="1"/>
        </p:nvSpPr>
        <p:spPr>
          <a:xfrm>
            <a:off x="6392974" y="2421341"/>
            <a:ext cx="51296" cy="248400"/>
          </a:xfrm>
          <a:prstGeom prst="rect">
            <a:avLst/>
          </a:prstGeom>
          <a:noFill/>
        </p:spPr>
        <p:txBody>
          <a:bodyPr wrap="none" lIns="0" rIns="0" rtlCol="0" anchor="ctr" anchorCtr="0">
            <a:noAutofit/>
          </a:bodyPr>
          <a:lstStyle/>
          <a:p>
            <a:r>
              <a:rPr lang="en-GB" sz="900" b="1" smtClean="0">
                <a:solidFill>
                  <a:schemeClr val="accent6"/>
                </a:solidFill>
                <a:latin typeface="+mj-lt"/>
              </a:rPr>
              <a:t>T</a:t>
            </a:r>
            <a:endParaRPr lang="en-GB" sz="900" b="1">
              <a:solidFill>
                <a:schemeClr val="accent6"/>
              </a:solidFill>
              <a:latin typeface="+mj-lt"/>
            </a:endParaRPr>
          </a:p>
        </p:txBody>
      </p:sp>
      <p:sp>
        <p:nvSpPr>
          <p:cNvPr id="5" name="Lawyer Picture"/>
          <p:cNvSpPr>
            <a:spLocks noGrp="1" noChangeAspect="1"/>
          </p:cNvSpPr>
          <p:nvPr>
            <p:ph type="pic" sz="quarter" idx="11"/>
          </p:nvPr>
        </p:nvSpPr>
        <p:spPr>
          <a:xfrm>
            <a:off x="6367260" y="735227"/>
            <a:ext cx="1584000" cy="1585278"/>
          </a:xfrm>
        </p:spPr>
        <p:txBody>
          <a:bodyPr/>
          <a:lstStyle/>
          <a:p>
            <a:r>
              <a:rPr lang="en-US" smtClean="0"/>
              <a:t>Click icon to add picture</a:t>
            </a:r>
            <a:endParaRPr lang="en-GB"/>
          </a:p>
        </p:txBody>
      </p:sp>
      <p:sp>
        <p:nvSpPr>
          <p:cNvPr id="18" name="Biography Content"/>
          <p:cNvSpPr>
            <a:spLocks noGrp="1"/>
          </p:cNvSpPr>
          <p:nvPr>
            <p:ph sz="quarter" idx="44"/>
          </p:nvPr>
        </p:nvSpPr>
        <p:spPr>
          <a:xfrm>
            <a:off x="289165" y="1568450"/>
            <a:ext cx="5895975" cy="3365500"/>
          </a:xfrm>
        </p:spPr>
        <p:txBody>
          <a:bodyPr lIns="0" tIns="36000" rIns="0" bIns="36000">
            <a:noAutofit/>
          </a:bodyPr>
          <a:lstStyle>
            <a:lvl1pPr marL="0" indent="0">
              <a:lnSpc>
                <a:spcPct val="110000"/>
              </a:lnSpc>
              <a:spcAft>
                <a:spcPts val="300"/>
              </a:spcAft>
              <a:buNone/>
              <a:defRPr sz="1600">
                <a:solidFill>
                  <a:schemeClr val="accent6"/>
                </a:solidFill>
                <a:latin typeface="+mj-lt"/>
              </a:defRPr>
            </a:lvl1pPr>
            <a:lvl2pPr marL="5586" indent="0">
              <a:lnSpc>
                <a:spcPct val="110000"/>
              </a:lnSpc>
              <a:spcAft>
                <a:spcPts val="300"/>
              </a:spcAft>
              <a:buNone/>
              <a:defRPr sz="1200"/>
            </a:lvl2pPr>
            <a:lvl3pPr marL="179388" indent="-173038">
              <a:lnSpc>
                <a:spcPct val="110000"/>
              </a:lnSpc>
              <a:spcAft>
                <a:spcPts val="300"/>
              </a:spcAft>
              <a:defRPr sz="1200"/>
            </a:lvl3pPr>
            <a:lvl4pPr marL="358775" indent="-173038">
              <a:lnSpc>
                <a:spcPct val="110000"/>
              </a:lnSpc>
              <a:spcAft>
                <a:spcPts val="300"/>
              </a:spcAft>
              <a:defRPr sz="1200"/>
            </a:lvl4pPr>
            <a:lvl5pPr marL="538163" indent="-173038">
              <a:lnSpc>
                <a:spcPct val="110000"/>
              </a:lnSpc>
              <a:spcAft>
                <a:spcPts val="300"/>
              </a:spcAft>
              <a:defRPr sz="12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26" name="Role Location"/>
          <p:cNvSpPr>
            <a:spLocks noGrp="1"/>
          </p:cNvSpPr>
          <p:nvPr>
            <p:ph type="body" sz="quarter" idx="17"/>
          </p:nvPr>
        </p:nvSpPr>
        <p:spPr>
          <a:xfrm>
            <a:off x="284163" y="1116855"/>
            <a:ext cx="5892350" cy="311150"/>
          </a:xfrm>
        </p:spPr>
        <p:txBody>
          <a:bodyPr>
            <a:noAutofit/>
          </a:bodyPr>
          <a:lstStyle>
            <a:lvl1pPr marL="0" indent="0">
              <a:buNone/>
              <a:defRPr sz="2000">
                <a:latin typeface="+mj-lt"/>
              </a:defRPr>
            </a:lvl1pPr>
          </a:lstStyle>
          <a:p>
            <a:pPr lvl="0"/>
            <a:r>
              <a:rPr lang="en-US" smtClean="0"/>
              <a:t>Click to edit Master text styles</a:t>
            </a:r>
          </a:p>
        </p:txBody>
      </p:sp>
      <p:sp>
        <p:nvSpPr>
          <p:cNvPr id="24" name="Lawyer Name"/>
          <p:cNvSpPr>
            <a:spLocks noGrp="1"/>
          </p:cNvSpPr>
          <p:nvPr>
            <p:ph type="body" sz="quarter" idx="16"/>
          </p:nvPr>
        </p:nvSpPr>
        <p:spPr>
          <a:xfrm>
            <a:off x="284164" y="735013"/>
            <a:ext cx="5892997" cy="446400"/>
          </a:xfrm>
        </p:spPr>
        <p:txBody>
          <a:bodyPr>
            <a:normAutofit/>
          </a:bodyPr>
          <a:lstStyle>
            <a:lvl1pPr marL="0" indent="0">
              <a:buNone/>
              <a:defRPr sz="2400" b="0">
                <a:solidFill>
                  <a:schemeClr val="accent1"/>
                </a:solidFill>
                <a:latin typeface="+mj-lt"/>
              </a:defRPr>
            </a:lvl1pPr>
            <a:lvl2pPr marL="273050" indent="0">
              <a:buNone/>
              <a:defRPr/>
            </a:lvl2pPr>
            <a:lvl3pPr marL="544512" indent="0">
              <a:buNone/>
              <a:defRPr/>
            </a:lvl3pPr>
            <a:lvl4pPr marL="809625" indent="0">
              <a:buNone/>
              <a:defRPr/>
            </a:lvl4pPr>
            <a:lvl5pPr marL="1081087" indent="0">
              <a:buNone/>
              <a:defRPr/>
            </a:lvl5pPr>
          </a:lstStyle>
          <a:p>
            <a:pPr lvl="0"/>
            <a:r>
              <a:rPr lang="en-US" smtClean="0"/>
              <a:t>Click to edit Master text styles</a:t>
            </a:r>
          </a:p>
        </p:txBody>
      </p:sp>
      <p:sp>
        <p:nvSpPr>
          <p:cNvPr id="2" name="Slide Title"/>
          <p:cNvSpPr>
            <a:spLocks noGrp="1"/>
          </p:cNvSpPr>
          <p:nvPr>
            <p:ph type="title"/>
          </p:nvPr>
        </p:nvSpPr>
        <p:spPr/>
        <p:txBody>
          <a:bodyPr/>
          <a:lstStyle/>
          <a:p>
            <a:r>
              <a:rPr lang="en-US" smtClean="0"/>
              <a:t>Click to edit Master title style</a:t>
            </a:r>
            <a:endParaRPr lang="en-GB"/>
          </a:p>
        </p:txBody>
      </p:sp>
      <p:sp>
        <p:nvSpPr>
          <p:cNvPr id="29" name="Social Media Heading"/>
          <p:cNvSpPr>
            <a:spLocks noGrp="1"/>
          </p:cNvSpPr>
          <p:nvPr>
            <p:ph type="body" sz="quarter" idx="48"/>
          </p:nvPr>
        </p:nvSpPr>
        <p:spPr>
          <a:xfrm>
            <a:off x="6383945" y="4470400"/>
            <a:ext cx="1549400" cy="114300"/>
          </a:xfrm>
        </p:spPr>
        <p:txBody>
          <a:bodyPr>
            <a:noAutofit/>
          </a:bodyPr>
          <a:lstStyle>
            <a:lvl1pPr marL="0" indent="0">
              <a:buNone/>
              <a:defRPr sz="1000" b="1">
                <a:solidFill>
                  <a:schemeClr val="accent1"/>
                </a:solidFill>
                <a:latin typeface="+mj-lt"/>
              </a:defRPr>
            </a:lvl1pPr>
          </a:lstStyle>
          <a:p>
            <a:pPr lvl="0"/>
            <a:r>
              <a:rPr lang="en-US" smtClean="0"/>
              <a:t>Click to edit Master text styles</a:t>
            </a:r>
          </a:p>
        </p:txBody>
      </p:sp>
    </p:spTree>
    <p:extLst>
      <p:ext uri="{BB962C8B-B14F-4D97-AF65-F5344CB8AC3E}">
        <p14:creationId xmlns:p14="http://schemas.microsoft.com/office/powerpoint/2010/main" val="81489198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Double CV">
    <p:spTree>
      <p:nvGrpSpPr>
        <p:cNvPr id="1" name=""/>
        <p:cNvGrpSpPr/>
        <p:nvPr/>
      </p:nvGrpSpPr>
      <p:grpSpPr>
        <a:xfrm>
          <a:off x="0" y="0"/>
          <a:ext cx="0" cy="0"/>
          <a:chOff x="0" y="0"/>
          <a:chExt cx="0" cy="0"/>
        </a:xfrm>
      </p:grpSpPr>
      <p:sp>
        <p:nvSpPr>
          <p:cNvPr id="36" name="Entity Name Placeholder"/>
          <p:cNvSpPr>
            <a:spLocks noGrp="1"/>
          </p:cNvSpPr>
          <p:nvPr>
            <p:ph type="ftr" sz="quarter" idx="3"/>
          </p:nvPr>
        </p:nvSpPr>
        <p:spPr>
          <a:xfrm>
            <a:off x="5765041" y="4837040"/>
            <a:ext cx="2895600" cy="216000"/>
          </a:xfrm>
          <a:prstGeom prst="rect">
            <a:avLst/>
          </a:prstGeom>
        </p:spPr>
        <p:txBody>
          <a:bodyPr vert="horz" lIns="0" tIns="45720" rIns="0" bIns="45720" rtlCol="0" anchor="ctr"/>
          <a:lstStyle>
            <a:lvl1pPr algn="ctr">
              <a:defRPr sz="800">
                <a:solidFill>
                  <a:schemeClr val="accent1"/>
                </a:solidFill>
                <a:latin typeface="Calibri" panose="020F0502020204030204" pitchFamily="34" charset="0"/>
              </a:defRPr>
            </a:lvl1pPr>
          </a:lstStyle>
          <a:p>
            <a:pPr algn="r"/>
            <a:r>
              <a:rPr lang="de-DE" smtClean="0"/>
              <a:t>Hogan Lovells</a:t>
            </a:r>
          </a:p>
        </p:txBody>
      </p:sp>
      <p:sp>
        <p:nvSpPr>
          <p:cNvPr id="35" name="Slide Number"/>
          <p:cNvSpPr>
            <a:spLocks noGrp="1"/>
          </p:cNvSpPr>
          <p:nvPr>
            <p:ph type="sldNum" sz="quarter" idx="4"/>
          </p:nvPr>
        </p:nvSpPr>
        <p:spPr>
          <a:xfrm>
            <a:off x="8676542" y="4834959"/>
            <a:ext cx="305532" cy="215444"/>
          </a:xfrm>
          <a:prstGeom prst="rect">
            <a:avLst/>
          </a:prstGeom>
        </p:spPr>
        <p:txBody>
          <a:bodyPr vert="horz" wrap="none" lIns="0" tIns="45720" rIns="91440" bIns="45720" rtlCol="0" anchor="ctr">
            <a:spAutoFit/>
          </a:bodyPr>
          <a:lstStyle>
            <a:lvl1pPr algn="r">
              <a:defRPr sz="800">
                <a:solidFill>
                  <a:schemeClr val="accent1"/>
                </a:solidFill>
                <a:latin typeface="Calibri" panose="020F0502020204030204" pitchFamily="34" charset="0"/>
              </a:defRPr>
            </a:lvl1pPr>
          </a:lstStyle>
          <a:p>
            <a:r>
              <a:rPr lang="en-GB" smtClean="0"/>
              <a:t>|  </a:t>
            </a:r>
            <a:fld id="{6967D197-2218-4700-B211-63EF06F51A7E}" type="slidenum">
              <a:rPr lang="en-GB" smtClean="0"/>
              <a:pPr/>
              <a:t>‹#›</a:t>
            </a:fld>
            <a:endParaRPr lang="en-GB"/>
          </a:p>
        </p:txBody>
      </p:sp>
      <p:cxnSp>
        <p:nvCxnSpPr>
          <p:cNvPr id="39" name="Line under Title"/>
          <p:cNvCxnSpPr/>
          <p:nvPr userDrawn="1"/>
        </p:nvCxnSpPr>
        <p:spPr>
          <a:xfrm flipH="1">
            <a:off x="288000" y="735227"/>
            <a:ext cx="8568000" cy="0"/>
          </a:xfrm>
          <a:prstGeom prst="line">
            <a:avLst/>
          </a:prstGeom>
          <a:ln w="6350">
            <a:solidFill>
              <a:schemeClr val="accent1"/>
            </a:solidFill>
          </a:ln>
        </p:spPr>
        <p:style>
          <a:lnRef idx="1">
            <a:schemeClr val="accent1"/>
          </a:lnRef>
          <a:fillRef idx="0">
            <a:schemeClr val="accent1"/>
          </a:fillRef>
          <a:effectRef idx="0">
            <a:schemeClr val="accent1"/>
          </a:effectRef>
          <a:fontRef idx="minor">
            <a:schemeClr val="tx1"/>
          </a:fontRef>
        </p:style>
      </p:cxnSp>
      <p:sp>
        <p:nvSpPr>
          <p:cNvPr id="61" name="Social Media Text 2"/>
          <p:cNvSpPr>
            <a:spLocks noGrp="1"/>
          </p:cNvSpPr>
          <p:nvPr>
            <p:ph type="body" sz="quarter" idx="47"/>
          </p:nvPr>
        </p:nvSpPr>
        <p:spPr>
          <a:xfrm>
            <a:off x="7172325" y="4181667"/>
            <a:ext cx="1695450" cy="769501"/>
          </a:xfrm>
        </p:spPr>
        <p:txBody>
          <a:bodyPr lIns="0" rIns="0">
            <a:noAutofit/>
          </a:bodyPr>
          <a:lstStyle>
            <a:lvl1pPr marL="0" indent="0">
              <a:lnSpc>
                <a:spcPct val="110000"/>
              </a:lnSpc>
              <a:spcAft>
                <a:spcPts val="0"/>
              </a:spcAft>
              <a:buNone/>
              <a:defRPr sz="1000">
                <a:latin typeface="+mj-lt"/>
              </a:defRPr>
            </a:lvl1pPr>
            <a:lvl2pPr marL="273050" indent="0">
              <a:buNone/>
              <a:defRPr sz="1000">
                <a:latin typeface="+mj-lt"/>
              </a:defRPr>
            </a:lvl2pPr>
            <a:lvl3pPr marL="544512" indent="0">
              <a:buNone/>
              <a:defRPr sz="1000">
                <a:latin typeface="+mj-lt"/>
              </a:defRPr>
            </a:lvl3pPr>
            <a:lvl4pPr marL="809625" indent="0">
              <a:buNone/>
              <a:defRPr sz="1000">
                <a:latin typeface="+mj-lt"/>
              </a:defRPr>
            </a:lvl4pPr>
            <a:lvl5pPr marL="1081087" indent="0">
              <a:buNone/>
              <a:defRPr sz="1000">
                <a:latin typeface="+mj-lt"/>
              </a:defRPr>
            </a:lvl5pPr>
          </a:lstStyle>
          <a:p>
            <a:pPr lvl="0"/>
            <a:r>
              <a:rPr lang="en-US" smtClean="0"/>
              <a:t>Click to edit Master text styles</a:t>
            </a:r>
          </a:p>
        </p:txBody>
      </p:sp>
      <p:sp>
        <p:nvSpPr>
          <p:cNvPr id="43" name="Social Media  Heading 2"/>
          <p:cNvSpPr>
            <a:spLocks noGrp="1"/>
          </p:cNvSpPr>
          <p:nvPr>
            <p:ph type="body" sz="quarter" idx="58"/>
          </p:nvPr>
        </p:nvSpPr>
        <p:spPr>
          <a:xfrm>
            <a:off x="7187220" y="4032250"/>
            <a:ext cx="1549400" cy="114300"/>
          </a:xfrm>
        </p:spPr>
        <p:txBody>
          <a:bodyPr>
            <a:noAutofit/>
          </a:bodyPr>
          <a:lstStyle>
            <a:lvl1pPr marL="0" indent="0">
              <a:buNone/>
              <a:defRPr sz="1000" b="1">
                <a:solidFill>
                  <a:schemeClr val="accent1"/>
                </a:solidFill>
                <a:latin typeface="+mj-lt"/>
              </a:defRPr>
            </a:lvl1pPr>
          </a:lstStyle>
          <a:p>
            <a:pPr lvl="0"/>
            <a:r>
              <a:rPr lang="en-US" smtClean="0"/>
              <a:t>Click to edit Master text styles</a:t>
            </a:r>
          </a:p>
        </p:txBody>
      </p:sp>
      <p:sp>
        <p:nvSpPr>
          <p:cNvPr id="69" name="Area of Focus Text 2"/>
          <p:cNvSpPr>
            <a:spLocks noGrp="1"/>
          </p:cNvSpPr>
          <p:nvPr>
            <p:ph type="body" sz="quarter" idx="53"/>
          </p:nvPr>
        </p:nvSpPr>
        <p:spPr>
          <a:xfrm>
            <a:off x="7172325" y="3311717"/>
            <a:ext cx="1695450" cy="769501"/>
          </a:xfrm>
        </p:spPr>
        <p:txBody>
          <a:bodyPr lIns="0" rIns="0">
            <a:noAutofit/>
          </a:bodyPr>
          <a:lstStyle>
            <a:lvl1pPr marL="0" indent="0">
              <a:lnSpc>
                <a:spcPct val="110000"/>
              </a:lnSpc>
              <a:spcAft>
                <a:spcPts val="0"/>
              </a:spcAft>
              <a:buNone/>
              <a:defRPr sz="1000">
                <a:latin typeface="+mj-lt"/>
              </a:defRPr>
            </a:lvl1pPr>
            <a:lvl2pPr marL="273050" indent="0">
              <a:buNone/>
              <a:defRPr sz="1000">
                <a:latin typeface="+mj-lt"/>
              </a:defRPr>
            </a:lvl2pPr>
            <a:lvl3pPr marL="544512" indent="0">
              <a:buNone/>
              <a:defRPr sz="1000">
                <a:latin typeface="+mj-lt"/>
              </a:defRPr>
            </a:lvl3pPr>
            <a:lvl4pPr marL="809625" indent="0">
              <a:buNone/>
              <a:defRPr sz="1000">
                <a:latin typeface="+mj-lt"/>
              </a:defRPr>
            </a:lvl4pPr>
            <a:lvl5pPr marL="1081087" indent="0">
              <a:buNone/>
              <a:defRPr sz="1000">
                <a:latin typeface="+mj-lt"/>
              </a:defRPr>
            </a:lvl5pPr>
          </a:lstStyle>
          <a:p>
            <a:pPr lvl="0"/>
            <a:r>
              <a:rPr lang="en-US" smtClean="0"/>
              <a:t>Click to edit Master text styles</a:t>
            </a:r>
          </a:p>
        </p:txBody>
      </p:sp>
      <p:sp>
        <p:nvSpPr>
          <p:cNvPr id="42" name="Areas of Focus Heading 2"/>
          <p:cNvSpPr>
            <a:spLocks noGrp="1"/>
          </p:cNvSpPr>
          <p:nvPr>
            <p:ph type="body" sz="quarter" idx="57"/>
          </p:nvPr>
        </p:nvSpPr>
        <p:spPr>
          <a:xfrm>
            <a:off x="7180870" y="3173413"/>
            <a:ext cx="1549400" cy="114300"/>
          </a:xfrm>
        </p:spPr>
        <p:txBody>
          <a:bodyPr>
            <a:noAutofit/>
          </a:bodyPr>
          <a:lstStyle>
            <a:lvl1pPr marL="0" indent="0">
              <a:buNone/>
              <a:defRPr sz="1000" b="1">
                <a:solidFill>
                  <a:schemeClr val="accent1"/>
                </a:solidFill>
                <a:latin typeface="+mj-lt"/>
              </a:defRPr>
            </a:lvl1pPr>
          </a:lstStyle>
          <a:p>
            <a:pPr lvl="0"/>
            <a:r>
              <a:rPr lang="en-US" smtClean="0"/>
              <a:t>Click to edit Master text styles</a:t>
            </a:r>
          </a:p>
        </p:txBody>
      </p:sp>
      <p:sp>
        <p:nvSpPr>
          <p:cNvPr id="71" name="Biography Text 2"/>
          <p:cNvSpPr>
            <a:spLocks noGrp="1"/>
          </p:cNvSpPr>
          <p:nvPr>
            <p:ph type="body" sz="quarter" idx="54"/>
          </p:nvPr>
        </p:nvSpPr>
        <p:spPr>
          <a:xfrm>
            <a:off x="284163" y="4081218"/>
            <a:ext cx="6681787" cy="869950"/>
          </a:xfrm>
        </p:spPr>
        <p:txBody>
          <a:bodyPr>
            <a:noAutofit/>
          </a:bodyPr>
          <a:lstStyle>
            <a:lvl1pPr marL="0" indent="0">
              <a:lnSpc>
                <a:spcPct val="110000"/>
              </a:lnSpc>
              <a:spcAft>
                <a:spcPts val="300"/>
              </a:spcAft>
              <a:buNone/>
              <a:defRPr sz="1000"/>
            </a:lvl1pPr>
            <a:lvl2pPr marL="180975" indent="-180975">
              <a:lnSpc>
                <a:spcPct val="110000"/>
              </a:lnSpc>
              <a:spcAft>
                <a:spcPts val="300"/>
              </a:spcAft>
              <a:defRPr sz="1000"/>
            </a:lvl2pPr>
            <a:lvl3pPr marL="361950" indent="-180975">
              <a:lnSpc>
                <a:spcPct val="110000"/>
              </a:lnSpc>
              <a:spcAft>
                <a:spcPts val="300"/>
              </a:spcAft>
              <a:defRPr sz="1000"/>
            </a:lvl3pPr>
            <a:lvl4pPr marL="534988" indent="-180975">
              <a:lnSpc>
                <a:spcPct val="110000"/>
              </a:lnSpc>
              <a:spcAft>
                <a:spcPts val="300"/>
              </a:spcAft>
              <a:tabLst>
                <a:tab pos="361950" algn="l"/>
              </a:tabLst>
              <a:defRPr sz="1000"/>
            </a:lvl4pPr>
            <a:lvl5pPr marL="715963" indent="-180975">
              <a:lnSpc>
                <a:spcPct val="110000"/>
              </a:lnSpc>
              <a:spcAft>
                <a:spcPts val="300"/>
              </a:spcAft>
              <a:tabLst>
                <a:tab pos="361950" algn="l"/>
              </a:tabLst>
              <a:defRPr sz="10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5" name="Email 2"/>
          <p:cNvSpPr>
            <a:spLocks noGrp="1"/>
          </p:cNvSpPr>
          <p:nvPr>
            <p:ph type="body" sz="quarter" idx="50"/>
          </p:nvPr>
        </p:nvSpPr>
        <p:spPr>
          <a:xfrm>
            <a:off x="1216800" y="3815078"/>
            <a:ext cx="3753251" cy="194060"/>
          </a:xfrm>
        </p:spPr>
        <p:txBody>
          <a:bodyPr lIns="0" rIns="0">
            <a:noAutofit/>
          </a:bodyPr>
          <a:lstStyle>
            <a:lvl1pPr marL="0" indent="0">
              <a:buNone/>
              <a:defRPr sz="900">
                <a:latin typeface="+mj-lt"/>
              </a:defRPr>
            </a:lvl1pPr>
            <a:lvl2pPr marL="273050" indent="0">
              <a:buNone/>
              <a:defRPr sz="1000">
                <a:latin typeface="+mj-lt"/>
              </a:defRPr>
            </a:lvl2pPr>
            <a:lvl3pPr marL="544512" indent="0">
              <a:buNone/>
              <a:defRPr sz="1000">
                <a:latin typeface="+mj-lt"/>
              </a:defRPr>
            </a:lvl3pPr>
            <a:lvl4pPr marL="809625" indent="0">
              <a:buNone/>
              <a:defRPr sz="1000">
                <a:latin typeface="+mj-lt"/>
              </a:defRPr>
            </a:lvl4pPr>
            <a:lvl5pPr marL="1081087" indent="0">
              <a:buNone/>
              <a:defRPr sz="1000">
                <a:latin typeface="+mj-lt"/>
              </a:defRPr>
            </a:lvl5pPr>
          </a:lstStyle>
          <a:p>
            <a:pPr lvl="0"/>
            <a:r>
              <a:rPr lang="en-US" smtClean="0"/>
              <a:t>Click to edit Master text styles</a:t>
            </a:r>
          </a:p>
        </p:txBody>
      </p:sp>
      <p:sp>
        <p:nvSpPr>
          <p:cNvPr id="64" name="Phone No 2"/>
          <p:cNvSpPr>
            <a:spLocks noGrp="1"/>
          </p:cNvSpPr>
          <p:nvPr>
            <p:ph type="body" sz="quarter" idx="49"/>
          </p:nvPr>
        </p:nvSpPr>
        <p:spPr>
          <a:xfrm>
            <a:off x="1332000" y="3655448"/>
            <a:ext cx="2270255" cy="124200"/>
          </a:xfrm>
        </p:spPr>
        <p:txBody>
          <a:bodyPr anchor="ctr" anchorCtr="0">
            <a:noAutofit/>
          </a:bodyPr>
          <a:lstStyle>
            <a:lvl1pPr marL="0" indent="0">
              <a:buNone/>
              <a:defRPr sz="900">
                <a:latin typeface="+mj-lt"/>
              </a:defRPr>
            </a:lvl1pPr>
            <a:lvl2pPr marL="273050" indent="0">
              <a:buNone/>
              <a:defRPr sz="1000">
                <a:latin typeface="+mj-lt"/>
              </a:defRPr>
            </a:lvl2pPr>
            <a:lvl3pPr marL="544512" indent="0">
              <a:buNone/>
              <a:defRPr sz="1000">
                <a:latin typeface="+mj-lt"/>
              </a:defRPr>
            </a:lvl3pPr>
            <a:lvl4pPr marL="809625" indent="0">
              <a:buNone/>
              <a:defRPr sz="1000">
                <a:latin typeface="+mj-lt"/>
              </a:defRPr>
            </a:lvl4pPr>
            <a:lvl5pPr marL="1081087" indent="0">
              <a:buNone/>
              <a:defRPr sz="1000">
                <a:latin typeface="+mj-lt"/>
              </a:defRPr>
            </a:lvl5pPr>
          </a:lstStyle>
          <a:p>
            <a:pPr lvl="0"/>
            <a:r>
              <a:rPr lang="en-US" smtClean="0"/>
              <a:t>Click to edit Master text styles</a:t>
            </a:r>
          </a:p>
        </p:txBody>
      </p:sp>
      <p:sp>
        <p:nvSpPr>
          <p:cNvPr id="66" name="T2"/>
          <p:cNvSpPr txBox="1"/>
          <p:nvPr userDrawn="1"/>
        </p:nvSpPr>
        <p:spPr>
          <a:xfrm>
            <a:off x="1216800" y="3593348"/>
            <a:ext cx="51296" cy="248400"/>
          </a:xfrm>
          <a:prstGeom prst="rect">
            <a:avLst/>
          </a:prstGeom>
          <a:noFill/>
        </p:spPr>
        <p:txBody>
          <a:bodyPr wrap="none" lIns="0" rIns="0" rtlCol="0" anchor="ctr" anchorCtr="0">
            <a:noAutofit/>
          </a:bodyPr>
          <a:lstStyle/>
          <a:p>
            <a:r>
              <a:rPr lang="en-GB" sz="1000" b="0" smtClean="0">
                <a:solidFill>
                  <a:schemeClr val="accent6"/>
                </a:solidFill>
                <a:latin typeface="+mj-lt"/>
              </a:rPr>
              <a:t>T</a:t>
            </a:r>
            <a:endParaRPr lang="en-GB" sz="1000" b="0">
              <a:solidFill>
                <a:schemeClr val="accent6"/>
              </a:solidFill>
              <a:latin typeface="+mj-lt"/>
            </a:endParaRPr>
          </a:p>
        </p:txBody>
      </p:sp>
      <p:sp>
        <p:nvSpPr>
          <p:cNvPr id="68" name="Role Location 2"/>
          <p:cNvSpPr>
            <a:spLocks noGrp="1"/>
          </p:cNvSpPr>
          <p:nvPr>
            <p:ph type="body" sz="quarter" idx="52"/>
          </p:nvPr>
        </p:nvSpPr>
        <p:spPr>
          <a:xfrm>
            <a:off x="1216800" y="3382903"/>
            <a:ext cx="5455522" cy="171173"/>
          </a:xfrm>
        </p:spPr>
        <p:txBody>
          <a:bodyPr lIns="0" rIns="0">
            <a:noAutofit/>
          </a:bodyPr>
          <a:lstStyle>
            <a:lvl1pPr marL="0" indent="0">
              <a:buNone/>
              <a:defRPr sz="1000" b="0">
                <a:latin typeface="+mj-lt"/>
              </a:defRPr>
            </a:lvl1pPr>
          </a:lstStyle>
          <a:p>
            <a:pPr lvl="0"/>
            <a:r>
              <a:rPr lang="en-US" smtClean="0"/>
              <a:t>Click to edit Master text styles</a:t>
            </a:r>
          </a:p>
        </p:txBody>
      </p:sp>
      <p:sp>
        <p:nvSpPr>
          <p:cNvPr id="67" name="Lawyer Name 2"/>
          <p:cNvSpPr>
            <a:spLocks noGrp="1"/>
          </p:cNvSpPr>
          <p:nvPr>
            <p:ph type="body" sz="quarter" idx="51"/>
          </p:nvPr>
        </p:nvSpPr>
        <p:spPr>
          <a:xfrm>
            <a:off x="1216800" y="3139188"/>
            <a:ext cx="5455522" cy="154230"/>
          </a:xfrm>
        </p:spPr>
        <p:txBody>
          <a:bodyPr lIns="0" rIns="0">
            <a:noAutofit/>
          </a:bodyPr>
          <a:lstStyle>
            <a:lvl1pPr marL="0" indent="0">
              <a:buNone/>
              <a:defRPr sz="1200" b="0">
                <a:latin typeface="+mj-lt"/>
              </a:defRPr>
            </a:lvl1pPr>
          </a:lstStyle>
          <a:p>
            <a:pPr lvl="0"/>
            <a:r>
              <a:rPr lang="en-US" smtClean="0"/>
              <a:t>Click to edit Master text styles</a:t>
            </a:r>
          </a:p>
        </p:txBody>
      </p:sp>
      <p:sp>
        <p:nvSpPr>
          <p:cNvPr id="63" name="Lawyer Picture 2"/>
          <p:cNvSpPr>
            <a:spLocks noGrp="1" noChangeAspect="1"/>
          </p:cNvSpPr>
          <p:nvPr>
            <p:ph type="pic" sz="quarter" idx="48"/>
          </p:nvPr>
        </p:nvSpPr>
        <p:spPr>
          <a:xfrm>
            <a:off x="284162" y="3156742"/>
            <a:ext cx="864000" cy="865394"/>
          </a:xfrm>
        </p:spPr>
        <p:txBody>
          <a:bodyPr>
            <a:noAutofit/>
          </a:bodyPr>
          <a:lstStyle>
            <a:lvl1pPr>
              <a:defRPr sz="1000"/>
            </a:lvl1pPr>
          </a:lstStyle>
          <a:p>
            <a:r>
              <a:rPr lang="en-US" smtClean="0"/>
              <a:t>Click icon to add picture</a:t>
            </a:r>
            <a:endParaRPr lang="en-GB"/>
          </a:p>
        </p:txBody>
      </p:sp>
      <p:cxnSp>
        <p:nvCxnSpPr>
          <p:cNvPr id="60" name="Line between Bios"/>
          <p:cNvCxnSpPr/>
          <p:nvPr userDrawn="1"/>
        </p:nvCxnSpPr>
        <p:spPr>
          <a:xfrm flipH="1">
            <a:off x="288000" y="3072981"/>
            <a:ext cx="8568000" cy="0"/>
          </a:xfrm>
          <a:prstGeom prst="line">
            <a:avLst/>
          </a:prstGeom>
          <a:ln w="6350">
            <a:solidFill>
              <a:schemeClr val="accent1"/>
            </a:solidFill>
          </a:ln>
        </p:spPr>
        <p:style>
          <a:lnRef idx="1">
            <a:schemeClr val="accent1"/>
          </a:lnRef>
          <a:fillRef idx="0">
            <a:schemeClr val="accent1"/>
          </a:fillRef>
          <a:effectRef idx="0">
            <a:schemeClr val="accent1"/>
          </a:effectRef>
          <a:fontRef idx="minor">
            <a:schemeClr val="tx1"/>
          </a:fontRef>
        </p:style>
      </p:cxnSp>
      <p:sp>
        <p:nvSpPr>
          <p:cNvPr id="9" name="Social Media Text 1"/>
          <p:cNvSpPr>
            <a:spLocks noGrp="1"/>
          </p:cNvSpPr>
          <p:nvPr>
            <p:ph type="body" sz="quarter" idx="14"/>
          </p:nvPr>
        </p:nvSpPr>
        <p:spPr>
          <a:xfrm>
            <a:off x="7172325" y="2214846"/>
            <a:ext cx="1695450" cy="769501"/>
          </a:xfrm>
        </p:spPr>
        <p:txBody>
          <a:bodyPr lIns="0" rIns="0">
            <a:noAutofit/>
          </a:bodyPr>
          <a:lstStyle>
            <a:lvl1pPr marL="0" indent="0">
              <a:lnSpc>
                <a:spcPct val="110000"/>
              </a:lnSpc>
              <a:spcAft>
                <a:spcPts val="0"/>
              </a:spcAft>
              <a:buNone/>
              <a:defRPr sz="1000">
                <a:latin typeface="+mj-lt"/>
              </a:defRPr>
            </a:lvl1pPr>
            <a:lvl2pPr marL="273050" indent="0">
              <a:buNone/>
              <a:defRPr sz="1000">
                <a:latin typeface="+mj-lt"/>
              </a:defRPr>
            </a:lvl2pPr>
            <a:lvl3pPr marL="544512" indent="0">
              <a:buNone/>
              <a:defRPr sz="1000">
                <a:latin typeface="+mj-lt"/>
              </a:defRPr>
            </a:lvl3pPr>
            <a:lvl4pPr marL="809625" indent="0">
              <a:buNone/>
              <a:defRPr sz="1000">
                <a:latin typeface="+mj-lt"/>
              </a:defRPr>
            </a:lvl4pPr>
            <a:lvl5pPr marL="1081087" indent="0">
              <a:buNone/>
              <a:defRPr sz="1000">
                <a:latin typeface="+mj-lt"/>
              </a:defRPr>
            </a:lvl5pPr>
          </a:lstStyle>
          <a:p>
            <a:pPr lvl="0"/>
            <a:r>
              <a:rPr lang="en-US" smtClean="0"/>
              <a:t>Click to edit Master text styles</a:t>
            </a:r>
          </a:p>
        </p:txBody>
      </p:sp>
      <p:sp>
        <p:nvSpPr>
          <p:cNvPr id="41" name="Social Media Heading 1"/>
          <p:cNvSpPr>
            <a:spLocks noGrp="1"/>
          </p:cNvSpPr>
          <p:nvPr>
            <p:ph type="body" sz="quarter" idx="56"/>
          </p:nvPr>
        </p:nvSpPr>
        <p:spPr>
          <a:xfrm>
            <a:off x="7188227" y="2076450"/>
            <a:ext cx="1549400" cy="114300"/>
          </a:xfrm>
        </p:spPr>
        <p:txBody>
          <a:bodyPr>
            <a:noAutofit/>
          </a:bodyPr>
          <a:lstStyle>
            <a:lvl1pPr marL="0" indent="0">
              <a:buNone/>
              <a:defRPr sz="1000" b="1">
                <a:solidFill>
                  <a:schemeClr val="accent1"/>
                </a:solidFill>
                <a:latin typeface="+mj-lt"/>
              </a:defRPr>
            </a:lvl1pPr>
          </a:lstStyle>
          <a:p>
            <a:pPr lvl="0"/>
            <a:r>
              <a:rPr lang="en-US" smtClean="0"/>
              <a:t>Click to edit Master text styles</a:t>
            </a:r>
          </a:p>
        </p:txBody>
      </p:sp>
      <p:sp>
        <p:nvSpPr>
          <p:cNvPr id="37" name="Area of Focus Text 1"/>
          <p:cNvSpPr>
            <a:spLocks noGrp="1"/>
          </p:cNvSpPr>
          <p:nvPr>
            <p:ph type="body" sz="quarter" idx="45"/>
          </p:nvPr>
        </p:nvSpPr>
        <p:spPr>
          <a:xfrm>
            <a:off x="7172325" y="1344896"/>
            <a:ext cx="1695450" cy="769501"/>
          </a:xfrm>
        </p:spPr>
        <p:txBody>
          <a:bodyPr lIns="0" rIns="0">
            <a:noAutofit/>
          </a:bodyPr>
          <a:lstStyle>
            <a:lvl1pPr marL="0" indent="0">
              <a:lnSpc>
                <a:spcPct val="110000"/>
              </a:lnSpc>
              <a:spcAft>
                <a:spcPts val="0"/>
              </a:spcAft>
              <a:buNone/>
              <a:defRPr sz="1000">
                <a:latin typeface="+mj-lt"/>
              </a:defRPr>
            </a:lvl1pPr>
            <a:lvl2pPr marL="273050" indent="0">
              <a:buNone/>
              <a:defRPr sz="1000">
                <a:latin typeface="+mj-lt"/>
              </a:defRPr>
            </a:lvl2pPr>
            <a:lvl3pPr marL="544512" indent="0">
              <a:buNone/>
              <a:defRPr sz="1000">
                <a:latin typeface="+mj-lt"/>
              </a:defRPr>
            </a:lvl3pPr>
            <a:lvl4pPr marL="809625" indent="0">
              <a:buNone/>
              <a:defRPr sz="1000">
                <a:latin typeface="+mj-lt"/>
              </a:defRPr>
            </a:lvl4pPr>
            <a:lvl5pPr marL="1081087" indent="0">
              <a:buNone/>
              <a:defRPr sz="1000">
                <a:latin typeface="+mj-lt"/>
              </a:defRPr>
            </a:lvl5pPr>
          </a:lstStyle>
          <a:p>
            <a:pPr lvl="0"/>
            <a:r>
              <a:rPr lang="en-US" smtClean="0"/>
              <a:t>Click to edit Master text styles</a:t>
            </a:r>
          </a:p>
        </p:txBody>
      </p:sp>
      <p:sp>
        <p:nvSpPr>
          <p:cNvPr id="40" name="Areas of Focus Heading 1"/>
          <p:cNvSpPr>
            <a:spLocks noGrp="1"/>
          </p:cNvSpPr>
          <p:nvPr>
            <p:ph type="body" sz="quarter" idx="55"/>
          </p:nvPr>
        </p:nvSpPr>
        <p:spPr>
          <a:xfrm>
            <a:off x="7188227" y="1185863"/>
            <a:ext cx="1549400" cy="114300"/>
          </a:xfrm>
        </p:spPr>
        <p:txBody>
          <a:bodyPr>
            <a:noAutofit/>
          </a:bodyPr>
          <a:lstStyle>
            <a:lvl1pPr marL="0" indent="0">
              <a:buNone/>
              <a:defRPr sz="1000" b="1">
                <a:solidFill>
                  <a:schemeClr val="accent1"/>
                </a:solidFill>
                <a:latin typeface="+mj-lt"/>
              </a:defRPr>
            </a:lvl1pPr>
          </a:lstStyle>
          <a:p>
            <a:pPr lvl="0"/>
            <a:r>
              <a:rPr lang="en-US" smtClean="0"/>
              <a:t>Click to edit Master text styles</a:t>
            </a:r>
          </a:p>
        </p:txBody>
      </p:sp>
      <p:sp>
        <p:nvSpPr>
          <p:cNvPr id="5" name="Biography Text 1"/>
          <p:cNvSpPr>
            <a:spLocks noGrp="1"/>
          </p:cNvSpPr>
          <p:nvPr>
            <p:ph type="body" sz="quarter" idx="46"/>
          </p:nvPr>
        </p:nvSpPr>
        <p:spPr>
          <a:xfrm>
            <a:off x="284163" y="2114397"/>
            <a:ext cx="6681787" cy="869950"/>
          </a:xfrm>
        </p:spPr>
        <p:txBody>
          <a:bodyPr>
            <a:noAutofit/>
          </a:bodyPr>
          <a:lstStyle>
            <a:lvl1pPr marL="0" indent="0">
              <a:lnSpc>
                <a:spcPct val="110000"/>
              </a:lnSpc>
              <a:spcAft>
                <a:spcPts val="300"/>
              </a:spcAft>
              <a:buNone/>
              <a:defRPr sz="1000"/>
            </a:lvl1pPr>
            <a:lvl2pPr marL="180975" indent="-180975">
              <a:lnSpc>
                <a:spcPct val="110000"/>
              </a:lnSpc>
              <a:spcAft>
                <a:spcPts val="300"/>
              </a:spcAft>
              <a:defRPr sz="1000"/>
            </a:lvl2pPr>
            <a:lvl3pPr marL="361950" indent="-180975">
              <a:lnSpc>
                <a:spcPct val="110000"/>
              </a:lnSpc>
              <a:spcAft>
                <a:spcPts val="300"/>
              </a:spcAft>
              <a:defRPr sz="1000"/>
            </a:lvl3pPr>
            <a:lvl4pPr marL="534988" indent="-180975">
              <a:lnSpc>
                <a:spcPct val="110000"/>
              </a:lnSpc>
              <a:spcAft>
                <a:spcPts val="300"/>
              </a:spcAft>
              <a:tabLst>
                <a:tab pos="361950" algn="l"/>
              </a:tabLst>
              <a:defRPr sz="1000"/>
            </a:lvl4pPr>
            <a:lvl5pPr marL="715963" indent="-180975">
              <a:lnSpc>
                <a:spcPct val="110000"/>
              </a:lnSpc>
              <a:spcAft>
                <a:spcPts val="300"/>
              </a:spcAft>
              <a:tabLst>
                <a:tab pos="361950" algn="l"/>
              </a:tabLst>
              <a:defRPr sz="10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30" name="Email 1"/>
          <p:cNvSpPr>
            <a:spLocks noGrp="1"/>
          </p:cNvSpPr>
          <p:nvPr>
            <p:ph type="body" sz="quarter" idx="13"/>
          </p:nvPr>
        </p:nvSpPr>
        <p:spPr>
          <a:xfrm>
            <a:off x="1216800" y="1848257"/>
            <a:ext cx="3753251" cy="194060"/>
          </a:xfrm>
        </p:spPr>
        <p:txBody>
          <a:bodyPr lIns="0" rIns="0">
            <a:noAutofit/>
          </a:bodyPr>
          <a:lstStyle>
            <a:lvl1pPr marL="0" indent="0">
              <a:buNone/>
              <a:defRPr sz="900">
                <a:latin typeface="+mj-lt"/>
              </a:defRPr>
            </a:lvl1pPr>
            <a:lvl2pPr marL="273050" indent="0">
              <a:buNone/>
              <a:defRPr sz="1000">
                <a:latin typeface="+mj-lt"/>
              </a:defRPr>
            </a:lvl2pPr>
            <a:lvl3pPr marL="544512" indent="0">
              <a:buNone/>
              <a:defRPr sz="1000">
                <a:latin typeface="+mj-lt"/>
              </a:defRPr>
            </a:lvl3pPr>
            <a:lvl4pPr marL="809625" indent="0">
              <a:buNone/>
              <a:defRPr sz="1000">
                <a:latin typeface="+mj-lt"/>
              </a:defRPr>
            </a:lvl4pPr>
            <a:lvl5pPr marL="1081087" indent="0">
              <a:buNone/>
              <a:defRPr sz="1000">
                <a:latin typeface="+mj-lt"/>
              </a:defRPr>
            </a:lvl5pPr>
          </a:lstStyle>
          <a:p>
            <a:pPr lvl="0"/>
            <a:r>
              <a:rPr lang="en-US" smtClean="0"/>
              <a:t>Click to edit Master text styles</a:t>
            </a:r>
          </a:p>
        </p:txBody>
      </p:sp>
      <p:sp>
        <p:nvSpPr>
          <p:cNvPr id="29" name="Phone No 1"/>
          <p:cNvSpPr>
            <a:spLocks noGrp="1"/>
          </p:cNvSpPr>
          <p:nvPr>
            <p:ph type="body" sz="quarter" idx="12"/>
          </p:nvPr>
        </p:nvSpPr>
        <p:spPr>
          <a:xfrm>
            <a:off x="1332000" y="1688627"/>
            <a:ext cx="2270255" cy="124200"/>
          </a:xfrm>
        </p:spPr>
        <p:txBody>
          <a:bodyPr anchor="ctr" anchorCtr="0">
            <a:noAutofit/>
          </a:bodyPr>
          <a:lstStyle>
            <a:lvl1pPr marL="0" indent="0">
              <a:buNone/>
              <a:defRPr sz="900">
                <a:latin typeface="+mj-lt"/>
              </a:defRPr>
            </a:lvl1pPr>
            <a:lvl2pPr marL="273050" indent="0">
              <a:buNone/>
              <a:defRPr sz="1000">
                <a:latin typeface="+mj-lt"/>
              </a:defRPr>
            </a:lvl2pPr>
            <a:lvl3pPr marL="544512" indent="0">
              <a:buNone/>
              <a:defRPr sz="1000">
                <a:latin typeface="+mj-lt"/>
              </a:defRPr>
            </a:lvl3pPr>
            <a:lvl4pPr marL="809625" indent="0">
              <a:buNone/>
              <a:defRPr sz="1000">
                <a:latin typeface="+mj-lt"/>
              </a:defRPr>
            </a:lvl4pPr>
            <a:lvl5pPr marL="1081087" indent="0">
              <a:buNone/>
              <a:defRPr sz="1000">
                <a:latin typeface="+mj-lt"/>
              </a:defRPr>
            </a:lvl5pPr>
          </a:lstStyle>
          <a:p>
            <a:pPr lvl="0"/>
            <a:r>
              <a:rPr lang="en-US" smtClean="0"/>
              <a:t>Click to edit Master text styles</a:t>
            </a:r>
          </a:p>
        </p:txBody>
      </p:sp>
      <p:sp>
        <p:nvSpPr>
          <p:cNvPr id="31" name="T1"/>
          <p:cNvSpPr txBox="1"/>
          <p:nvPr userDrawn="1"/>
        </p:nvSpPr>
        <p:spPr>
          <a:xfrm>
            <a:off x="1216800" y="1626527"/>
            <a:ext cx="51296" cy="248400"/>
          </a:xfrm>
          <a:prstGeom prst="rect">
            <a:avLst/>
          </a:prstGeom>
          <a:noFill/>
        </p:spPr>
        <p:txBody>
          <a:bodyPr wrap="none" lIns="0" rIns="0" rtlCol="0" anchor="ctr" anchorCtr="0">
            <a:noAutofit/>
          </a:bodyPr>
          <a:lstStyle/>
          <a:p>
            <a:r>
              <a:rPr lang="en-GB" sz="1000" b="0" smtClean="0">
                <a:solidFill>
                  <a:schemeClr val="accent6"/>
                </a:solidFill>
                <a:latin typeface="+mj-lt"/>
              </a:rPr>
              <a:t>T</a:t>
            </a:r>
            <a:endParaRPr lang="en-GB" sz="1000" b="0">
              <a:solidFill>
                <a:schemeClr val="accent6"/>
              </a:solidFill>
              <a:latin typeface="+mj-lt"/>
            </a:endParaRPr>
          </a:p>
        </p:txBody>
      </p:sp>
      <p:sp>
        <p:nvSpPr>
          <p:cNvPr id="33" name="Role Location 1"/>
          <p:cNvSpPr>
            <a:spLocks noGrp="1"/>
          </p:cNvSpPr>
          <p:nvPr>
            <p:ph type="body" sz="quarter" idx="19"/>
          </p:nvPr>
        </p:nvSpPr>
        <p:spPr>
          <a:xfrm>
            <a:off x="1216800" y="1416082"/>
            <a:ext cx="5455522" cy="171173"/>
          </a:xfrm>
        </p:spPr>
        <p:txBody>
          <a:bodyPr lIns="0" rIns="0">
            <a:noAutofit/>
          </a:bodyPr>
          <a:lstStyle>
            <a:lvl1pPr marL="0" indent="0">
              <a:buNone/>
              <a:defRPr sz="1000" b="0">
                <a:latin typeface="+mj-lt"/>
              </a:defRPr>
            </a:lvl1pPr>
          </a:lstStyle>
          <a:p>
            <a:pPr lvl="0"/>
            <a:r>
              <a:rPr lang="en-US" smtClean="0"/>
              <a:t>Click to edit Master text styles</a:t>
            </a:r>
          </a:p>
        </p:txBody>
      </p:sp>
      <p:sp>
        <p:nvSpPr>
          <p:cNvPr id="32" name="Lawyer Name 1"/>
          <p:cNvSpPr>
            <a:spLocks noGrp="1"/>
          </p:cNvSpPr>
          <p:nvPr>
            <p:ph type="body" sz="quarter" idx="17"/>
          </p:nvPr>
        </p:nvSpPr>
        <p:spPr>
          <a:xfrm>
            <a:off x="1216800" y="1172367"/>
            <a:ext cx="5455522" cy="154230"/>
          </a:xfrm>
        </p:spPr>
        <p:txBody>
          <a:bodyPr lIns="0" rIns="0">
            <a:noAutofit/>
          </a:bodyPr>
          <a:lstStyle>
            <a:lvl1pPr marL="0" indent="0">
              <a:buNone/>
              <a:defRPr sz="1200" b="0">
                <a:latin typeface="+mj-lt"/>
              </a:defRPr>
            </a:lvl1pPr>
          </a:lstStyle>
          <a:p>
            <a:pPr lvl="0"/>
            <a:r>
              <a:rPr lang="en-US" smtClean="0"/>
              <a:t>Click to edit Master text styles</a:t>
            </a:r>
          </a:p>
        </p:txBody>
      </p:sp>
      <p:sp>
        <p:nvSpPr>
          <p:cNvPr id="28" name="Lawyer Picture 1"/>
          <p:cNvSpPr>
            <a:spLocks noGrp="1" noChangeAspect="1"/>
          </p:cNvSpPr>
          <p:nvPr>
            <p:ph type="pic" sz="quarter" idx="11"/>
          </p:nvPr>
        </p:nvSpPr>
        <p:spPr>
          <a:xfrm>
            <a:off x="284162" y="1189921"/>
            <a:ext cx="864000" cy="865394"/>
          </a:xfrm>
        </p:spPr>
        <p:txBody>
          <a:bodyPr>
            <a:noAutofit/>
          </a:bodyPr>
          <a:lstStyle>
            <a:lvl1pPr>
              <a:defRPr sz="1000"/>
            </a:lvl1pPr>
          </a:lstStyle>
          <a:p>
            <a:r>
              <a:rPr lang="en-US" smtClean="0"/>
              <a:t>Click icon to add picture</a:t>
            </a:r>
            <a:endParaRPr lang="en-GB"/>
          </a:p>
        </p:txBody>
      </p:sp>
      <p:sp>
        <p:nvSpPr>
          <p:cNvPr id="26" name="Slide Subtitle"/>
          <p:cNvSpPr>
            <a:spLocks noGrp="1"/>
          </p:cNvSpPr>
          <p:nvPr>
            <p:ph type="body" sz="quarter" idx="16"/>
          </p:nvPr>
        </p:nvSpPr>
        <p:spPr>
          <a:xfrm>
            <a:off x="284164" y="735013"/>
            <a:ext cx="5892997" cy="446400"/>
          </a:xfrm>
        </p:spPr>
        <p:txBody>
          <a:bodyPr>
            <a:normAutofit/>
          </a:bodyPr>
          <a:lstStyle>
            <a:lvl1pPr marL="0" indent="0">
              <a:buNone/>
              <a:defRPr sz="2400" b="0">
                <a:solidFill>
                  <a:schemeClr val="accent1"/>
                </a:solidFill>
                <a:latin typeface="+mj-lt"/>
              </a:defRPr>
            </a:lvl1pPr>
            <a:lvl2pPr marL="273050" indent="0">
              <a:buNone/>
              <a:defRPr/>
            </a:lvl2pPr>
            <a:lvl3pPr marL="544512" indent="0">
              <a:buNone/>
              <a:defRPr/>
            </a:lvl3pPr>
            <a:lvl4pPr marL="809625" indent="0">
              <a:buNone/>
              <a:defRPr/>
            </a:lvl4pPr>
            <a:lvl5pPr marL="1081087" indent="0">
              <a:buNone/>
              <a:defRPr/>
            </a:lvl5pPr>
          </a:lstStyle>
          <a:p>
            <a:pPr lvl="0"/>
            <a:r>
              <a:rPr lang="en-US" smtClean="0"/>
              <a:t>Click to edit Master text styles</a:t>
            </a:r>
          </a:p>
        </p:txBody>
      </p:sp>
      <p:sp>
        <p:nvSpPr>
          <p:cNvPr id="34" name="Slide Title"/>
          <p:cNvSpPr>
            <a:spLocks noGrp="1"/>
          </p:cNvSpPr>
          <p:nvPr>
            <p:ph type="title"/>
          </p:nvPr>
        </p:nvSpPr>
        <p:spPr>
          <a:xfrm>
            <a:off x="288000" y="288000"/>
            <a:ext cx="8568000" cy="446400"/>
          </a:xfrm>
        </p:spPr>
        <p:txBody>
          <a:bodyPr/>
          <a:lstStyle/>
          <a:p>
            <a:r>
              <a:rPr lang="en-US" smtClean="0"/>
              <a:t>Click to edit Master title style</a:t>
            </a:r>
            <a:endParaRPr lang="en-GB"/>
          </a:p>
        </p:txBody>
      </p:sp>
    </p:spTree>
    <p:extLst>
      <p:ext uri="{BB962C8B-B14F-4D97-AF65-F5344CB8AC3E}">
        <p14:creationId xmlns:p14="http://schemas.microsoft.com/office/powerpoint/2010/main" val="284010492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Dual column offset left">
    <p:spTree>
      <p:nvGrpSpPr>
        <p:cNvPr id="1" name=""/>
        <p:cNvGrpSpPr/>
        <p:nvPr/>
      </p:nvGrpSpPr>
      <p:grpSpPr>
        <a:xfrm>
          <a:off x="0" y="0"/>
          <a:ext cx="0" cy="0"/>
          <a:chOff x="0" y="0"/>
          <a:chExt cx="0" cy="0"/>
        </a:xfrm>
      </p:grpSpPr>
      <p:sp>
        <p:nvSpPr>
          <p:cNvPr id="10" name="Entity Name Placeholder"/>
          <p:cNvSpPr>
            <a:spLocks noGrp="1"/>
          </p:cNvSpPr>
          <p:nvPr>
            <p:ph type="ftr" sz="quarter" idx="3"/>
          </p:nvPr>
        </p:nvSpPr>
        <p:spPr>
          <a:xfrm>
            <a:off x="5765041" y="4837040"/>
            <a:ext cx="2895600" cy="216000"/>
          </a:xfrm>
          <a:prstGeom prst="rect">
            <a:avLst/>
          </a:prstGeom>
        </p:spPr>
        <p:txBody>
          <a:bodyPr vert="horz" lIns="0" tIns="45720" rIns="0" bIns="45720" rtlCol="0" anchor="ctr"/>
          <a:lstStyle>
            <a:lvl1pPr algn="ctr">
              <a:defRPr sz="800">
                <a:solidFill>
                  <a:schemeClr val="accent1"/>
                </a:solidFill>
                <a:latin typeface="Calibri" panose="020F0502020204030204" pitchFamily="34" charset="0"/>
              </a:defRPr>
            </a:lvl1pPr>
          </a:lstStyle>
          <a:p>
            <a:pPr algn="r"/>
            <a:r>
              <a:rPr lang="de-DE" smtClean="0"/>
              <a:t>Hogan Lovells</a:t>
            </a:r>
          </a:p>
        </p:txBody>
      </p:sp>
      <p:sp>
        <p:nvSpPr>
          <p:cNvPr id="9" name="Slide Number"/>
          <p:cNvSpPr>
            <a:spLocks noGrp="1"/>
          </p:cNvSpPr>
          <p:nvPr>
            <p:ph type="sldNum" sz="quarter" idx="4"/>
          </p:nvPr>
        </p:nvSpPr>
        <p:spPr>
          <a:xfrm>
            <a:off x="8676542" y="4834959"/>
            <a:ext cx="305532" cy="215444"/>
          </a:xfrm>
          <a:prstGeom prst="rect">
            <a:avLst/>
          </a:prstGeom>
        </p:spPr>
        <p:txBody>
          <a:bodyPr vert="horz" wrap="none" lIns="0" tIns="45720" rIns="91440" bIns="45720" rtlCol="0" anchor="ctr">
            <a:spAutoFit/>
          </a:bodyPr>
          <a:lstStyle>
            <a:lvl1pPr algn="r">
              <a:defRPr sz="800">
                <a:solidFill>
                  <a:schemeClr val="accent1"/>
                </a:solidFill>
                <a:latin typeface="Calibri" panose="020F0502020204030204" pitchFamily="34" charset="0"/>
              </a:defRPr>
            </a:lvl1pPr>
          </a:lstStyle>
          <a:p>
            <a:r>
              <a:rPr lang="en-GB" smtClean="0"/>
              <a:t>|  </a:t>
            </a:r>
            <a:fld id="{6967D197-2218-4700-B211-63EF06F51A7E}" type="slidenum">
              <a:rPr lang="en-GB" smtClean="0"/>
              <a:pPr/>
              <a:t>‹#›</a:t>
            </a:fld>
            <a:endParaRPr lang="en-GB"/>
          </a:p>
        </p:txBody>
      </p:sp>
      <p:cxnSp>
        <p:nvCxnSpPr>
          <p:cNvPr id="8" name="Line under Title"/>
          <p:cNvCxnSpPr/>
          <p:nvPr userDrawn="1"/>
        </p:nvCxnSpPr>
        <p:spPr>
          <a:xfrm flipH="1">
            <a:off x="288000" y="735227"/>
            <a:ext cx="8568000" cy="0"/>
          </a:xfrm>
          <a:prstGeom prst="line">
            <a:avLst/>
          </a:prstGeom>
          <a:ln w="6350">
            <a:solidFill>
              <a:schemeClr val="accent1"/>
            </a:solidFill>
          </a:ln>
        </p:spPr>
        <p:style>
          <a:lnRef idx="1">
            <a:schemeClr val="accent1"/>
          </a:lnRef>
          <a:fillRef idx="0">
            <a:schemeClr val="accent1"/>
          </a:fillRef>
          <a:effectRef idx="0">
            <a:schemeClr val="accent1"/>
          </a:effectRef>
          <a:fontRef idx="minor">
            <a:schemeClr val="tx1"/>
          </a:fontRef>
        </p:style>
      </p:cxnSp>
      <p:sp>
        <p:nvSpPr>
          <p:cNvPr id="12" name="Content Right Large"/>
          <p:cNvSpPr>
            <a:spLocks noGrp="1"/>
          </p:cNvSpPr>
          <p:nvPr>
            <p:ph sz="quarter" idx="16"/>
          </p:nvPr>
        </p:nvSpPr>
        <p:spPr>
          <a:xfrm>
            <a:off x="3240332" y="1338262"/>
            <a:ext cx="5615668" cy="35639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Content Left Small"/>
          <p:cNvSpPr>
            <a:spLocks noGrp="1"/>
          </p:cNvSpPr>
          <p:nvPr>
            <p:ph sz="quarter" idx="12"/>
          </p:nvPr>
        </p:nvSpPr>
        <p:spPr>
          <a:xfrm>
            <a:off x="288000" y="1338262"/>
            <a:ext cx="2664000" cy="35639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5" name="Slide Subtitle"/>
          <p:cNvSpPr>
            <a:spLocks noGrp="1"/>
          </p:cNvSpPr>
          <p:nvPr>
            <p:ph type="body" sz="quarter" idx="13"/>
          </p:nvPr>
        </p:nvSpPr>
        <p:spPr>
          <a:xfrm>
            <a:off x="287338" y="735013"/>
            <a:ext cx="8569325" cy="446400"/>
          </a:xfrm>
        </p:spPr>
        <p:txBody>
          <a:bodyPr>
            <a:normAutofit/>
          </a:bodyPr>
          <a:lstStyle>
            <a:lvl1pPr marL="0" indent="0">
              <a:buNone/>
              <a:defRPr sz="2400">
                <a:solidFill>
                  <a:schemeClr val="accent1"/>
                </a:solidFill>
                <a:latin typeface="+mj-lt"/>
              </a:defRPr>
            </a:lvl1pPr>
            <a:lvl2pPr marL="273050" indent="0">
              <a:buNone/>
              <a:defRPr/>
            </a:lvl2pPr>
            <a:lvl3pPr marL="544512" indent="0">
              <a:buNone/>
              <a:defRPr/>
            </a:lvl3pPr>
            <a:lvl4pPr marL="809625" indent="0">
              <a:buNone/>
              <a:defRPr/>
            </a:lvl4pPr>
            <a:lvl5pPr marL="1081087" indent="0">
              <a:buNone/>
              <a:defRPr/>
            </a:lvl5pPr>
          </a:lstStyle>
          <a:p>
            <a:pPr lvl="0"/>
            <a:r>
              <a:rPr lang="en-US" smtClean="0"/>
              <a:t>Click to edit Master text styles</a:t>
            </a:r>
          </a:p>
        </p:txBody>
      </p:sp>
      <p:sp>
        <p:nvSpPr>
          <p:cNvPr id="2" name="Slide Title"/>
          <p:cNvSpPr>
            <a:spLocks noGrp="1"/>
          </p:cNvSpPr>
          <p:nvPr>
            <p:ph type="title"/>
          </p:nvPr>
        </p:nvSpPr>
        <p:spPr/>
        <p:txBody>
          <a:bodyPr/>
          <a:lstStyle/>
          <a:p>
            <a:r>
              <a:rPr lang="en-US" smtClean="0"/>
              <a:t>Click to edit Master title style</a:t>
            </a:r>
            <a:endParaRPr lang="en-GB"/>
          </a:p>
        </p:txBody>
      </p:sp>
    </p:spTree>
    <p:extLst>
      <p:ext uri="{BB962C8B-B14F-4D97-AF65-F5344CB8AC3E}">
        <p14:creationId xmlns:p14="http://schemas.microsoft.com/office/powerpoint/2010/main" val="9991730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2">
    <p:spTree>
      <p:nvGrpSpPr>
        <p:cNvPr id="1" name=""/>
        <p:cNvGrpSpPr/>
        <p:nvPr/>
      </p:nvGrpSpPr>
      <p:grpSpPr>
        <a:xfrm>
          <a:off x="0" y="0"/>
          <a:ext cx="0" cy="0"/>
          <a:chOff x="0" y="0"/>
          <a:chExt cx="0" cy="0"/>
        </a:xfrm>
      </p:grpSpPr>
      <p:pic>
        <p:nvPicPr>
          <p:cNvPr id="8" name="Cover Picture"/>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511" y="0"/>
            <a:ext cx="9134977" cy="5143500"/>
          </a:xfrm>
          <a:prstGeom prst="rect">
            <a:avLst/>
          </a:prstGeom>
        </p:spPr>
      </p:pic>
      <p:sp>
        <p:nvSpPr>
          <p:cNvPr id="10" name="Cobranding Logo"/>
          <p:cNvSpPr>
            <a:spLocks noGrp="1"/>
          </p:cNvSpPr>
          <p:nvPr>
            <p:ph type="pic" sz="quarter" idx="12" hasCustomPrompt="1"/>
          </p:nvPr>
        </p:nvSpPr>
        <p:spPr>
          <a:xfrm>
            <a:off x="577850" y="1785938"/>
            <a:ext cx="2466975" cy="1216025"/>
          </a:xfrm>
        </p:spPr>
        <p:txBody>
          <a:bodyPr/>
          <a:lstStyle>
            <a:lvl1pPr marL="0" indent="0">
              <a:buFontTx/>
              <a:buNone/>
              <a:defRPr/>
            </a:lvl1pPr>
          </a:lstStyle>
          <a:p>
            <a:r>
              <a:rPr lang="en-GB" smtClean="0"/>
              <a:t>Cobranding</a:t>
            </a:r>
            <a:endParaRPr lang="en-GB"/>
          </a:p>
        </p:txBody>
      </p:sp>
      <p:sp>
        <p:nvSpPr>
          <p:cNvPr id="9" name="OurLogo"/>
          <p:cNvSpPr>
            <a:spLocks noGrp="1" noChangeAspect="1"/>
          </p:cNvSpPr>
          <p:nvPr>
            <p:ph type="pic" sz="quarter" idx="13"/>
          </p:nvPr>
        </p:nvSpPr>
        <p:spPr>
          <a:xfrm>
            <a:off x="576000" y="576000"/>
            <a:ext cx="828000" cy="828000"/>
          </a:xfrm>
        </p:spPr>
        <p:txBody>
          <a:bodyPr/>
          <a:lstStyle>
            <a:lvl1pPr marL="0" indent="0">
              <a:buNone/>
              <a:defRPr/>
            </a:lvl1pPr>
          </a:lstStyle>
          <a:p>
            <a:r>
              <a:rPr lang="en-US" smtClean="0"/>
              <a:t>Click icon to add picture</a:t>
            </a:r>
            <a:endParaRPr lang="en-GB"/>
          </a:p>
        </p:txBody>
      </p:sp>
      <p:sp>
        <p:nvSpPr>
          <p:cNvPr id="13" name="Cover Additional Title"/>
          <p:cNvSpPr>
            <a:spLocks noGrp="1"/>
          </p:cNvSpPr>
          <p:nvPr>
            <p:ph type="body" sz="quarter" idx="11"/>
          </p:nvPr>
        </p:nvSpPr>
        <p:spPr>
          <a:xfrm>
            <a:off x="575999" y="4082725"/>
            <a:ext cx="5040000" cy="686125"/>
          </a:xfrm>
        </p:spPr>
        <p:txBody>
          <a:bodyPr>
            <a:normAutofit/>
          </a:bodyPr>
          <a:lstStyle>
            <a:lvl1pPr marL="0" indent="0" algn="l">
              <a:buNone/>
              <a:defRPr sz="1600" baseline="0">
                <a:solidFill>
                  <a:srgbClr val="4D4D4D"/>
                </a:solidFill>
                <a:latin typeface="+mj-lt"/>
              </a:defRPr>
            </a:lvl1pPr>
            <a:lvl2pPr>
              <a:defRPr>
                <a:solidFill>
                  <a:schemeClr val="tx2"/>
                </a:solidFill>
                <a:latin typeface="+mj-lt"/>
              </a:defRPr>
            </a:lvl2pPr>
            <a:lvl3pPr>
              <a:defRPr>
                <a:solidFill>
                  <a:schemeClr val="tx2"/>
                </a:solidFill>
                <a:latin typeface="+mj-lt"/>
              </a:defRPr>
            </a:lvl3pPr>
            <a:lvl4pPr>
              <a:defRPr>
                <a:solidFill>
                  <a:schemeClr val="tx2"/>
                </a:solidFill>
                <a:latin typeface="+mj-lt"/>
              </a:defRPr>
            </a:lvl4pPr>
            <a:lvl5pPr>
              <a:defRPr>
                <a:solidFill>
                  <a:schemeClr val="tx2"/>
                </a:solidFill>
                <a:latin typeface="+mj-lt"/>
              </a:defRPr>
            </a:lvl5pPr>
          </a:lstStyle>
          <a:p>
            <a:pPr lvl="0"/>
            <a:r>
              <a:rPr lang="en-US" smtClean="0"/>
              <a:t>Click to edit Master text styles</a:t>
            </a:r>
          </a:p>
        </p:txBody>
      </p:sp>
      <p:sp>
        <p:nvSpPr>
          <p:cNvPr id="12" name="Cover Subtitle"/>
          <p:cNvSpPr>
            <a:spLocks noGrp="1"/>
          </p:cNvSpPr>
          <p:nvPr>
            <p:ph type="body" sz="quarter" idx="10"/>
          </p:nvPr>
        </p:nvSpPr>
        <p:spPr>
          <a:xfrm>
            <a:off x="575999" y="3646479"/>
            <a:ext cx="5040000" cy="430213"/>
          </a:xfrm>
        </p:spPr>
        <p:txBody>
          <a:bodyPr>
            <a:noAutofit/>
          </a:bodyPr>
          <a:lstStyle>
            <a:lvl1pPr marL="0" indent="0">
              <a:buNone/>
              <a:defRPr sz="2400">
                <a:solidFill>
                  <a:schemeClr val="accent1"/>
                </a:solidFill>
                <a:latin typeface="+mj-lt"/>
              </a:defRPr>
            </a:lvl1pPr>
            <a:lvl2pPr>
              <a:defRPr>
                <a:solidFill>
                  <a:schemeClr val="tx2"/>
                </a:solidFill>
                <a:latin typeface="+mj-lt"/>
              </a:defRPr>
            </a:lvl2pPr>
            <a:lvl3pPr>
              <a:defRPr>
                <a:solidFill>
                  <a:schemeClr val="tx2"/>
                </a:solidFill>
                <a:latin typeface="+mj-lt"/>
              </a:defRPr>
            </a:lvl3pPr>
            <a:lvl4pPr>
              <a:defRPr>
                <a:solidFill>
                  <a:schemeClr val="tx2"/>
                </a:solidFill>
                <a:latin typeface="+mj-lt"/>
              </a:defRPr>
            </a:lvl4pPr>
            <a:lvl5pPr>
              <a:defRPr>
                <a:solidFill>
                  <a:schemeClr val="tx2"/>
                </a:solidFill>
                <a:latin typeface="+mj-lt"/>
              </a:defRPr>
            </a:lvl5pPr>
          </a:lstStyle>
          <a:p>
            <a:pPr lvl="0"/>
            <a:r>
              <a:rPr lang="en-US" smtClean="0"/>
              <a:t>Click to edit Master text styles</a:t>
            </a:r>
          </a:p>
        </p:txBody>
      </p:sp>
      <p:sp>
        <p:nvSpPr>
          <p:cNvPr id="11" name="Cover Title"/>
          <p:cNvSpPr>
            <a:spLocks noGrp="1"/>
          </p:cNvSpPr>
          <p:nvPr>
            <p:ph type="title"/>
          </p:nvPr>
        </p:nvSpPr>
        <p:spPr>
          <a:xfrm>
            <a:off x="576000" y="3199302"/>
            <a:ext cx="6389950" cy="446400"/>
          </a:xfrm>
        </p:spPr>
        <p:txBody>
          <a:bodyPr anchor="b" anchorCtr="0">
            <a:noAutofit/>
          </a:bodyPr>
          <a:lstStyle>
            <a:lvl1pPr>
              <a:defRPr sz="3200"/>
            </a:lvl1pPr>
          </a:lstStyle>
          <a:p>
            <a:r>
              <a:rPr lang="en-US" smtClean="0"/>
              <a:t>Click to edit Master title style</a:t>
            </a:r>
            <a:endParaRPr lang="en-GB" dirty="0"/>
          </a:p>
        </p:txBody>
      </p:sp>
    </p:spTree>
    <p:extLst>
      <p:ext uri="{BB962C8B-B14F-4D97-AF65-F5344CB8AC3E}">
        <p14:creationId xmlns:p14="http://schemas.microsoft.com/office/powerpoint/2010/main" val="32062029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Dual column offset left comparison">
    <p:spTree>
      <p:nvGrpSpPr>
        <p:cNvPr id="1" name=""/>
        <p:cNvGrpSpPr/>
        <p:nvPr/>
      </p:nvGrpSpPr>
      <p:grpSpPr>
        <a:xfrm>
          <a:off x="0" y="0"/>
          <a:ext cx="0" cy="0"/>
          <a:chOff x="0" y="0"/>
          <a:chExt cx="0" cy="0"/>
        </a:xfrm>
      </p:grpSpPr>
      <p:sp>
        <p:nvSpPr>
          <p:cNvPr id="11" name="Entity Name Placeholder"/>
          <p:cNvSpPr>
            <a:spLocks noGrp="1"/>
          </p:cNvSpPr>
          <p:nvPr>
            <p:ph type="ftr" sz="quarter" idx="3"/>
          </p:nvPr>
        </p:nvSpPr>
        <p:spPr>
          <a:xfrm>
            <a:off x="5765041" y="4837040"/>
            <a:ext cx="2895600" cy="216000"/>
          </a:xfrm>
          <a:prstGeom prst="rect">
            <a:avLst/>
          </a:prstGeom>
        </p:spPr>
        <p:txBody>
          <a:bodyPr vert="horz" lIns="0" tIns="45720" rIns="0" bIns="45720" rtlCol="0" anchor="ctr"/>
          <a:lstStyle>
            <a:lvl1pPr algn="ctr">
              <a:defRPr sz="800">
                <a:solidFill>
                  <a:schemeClr val="accent1"/>
                </a:solidFill>
                <a:latin typeface="Calibri" panose="020F0502020204030204" pitchFamily="34" charset="0"/>
              </a:defRPr>
            </a:lvl1pPr>
          </a:lstStyle>
          <a:p>
            <a:pPr algn="r"/>
            <a:r>
              <a:rPr lang="de-DE" smtClean="0"/>
              <a:t>Hogan Lovells</a:t>
            </a:r>
          </a:p>
        </p:txBody>
      </p:sp>
      <p:sp>
        <p:nvSpPr>
          <p:cNvPr id="10" name="Slide Number"/>
          <p:cNvSpPr>
            <a:spLocks noGrp="1"/>
          </p:cNvSpPr>
          <p:nvPr>
            <p:ph type="sldNum" sz="quarter" idx="4"/>
          </p:nvPr>
        </p:nvSpPr>
        <p:spPr>
          <a:xfrm>
            <a:off x="8676542" y="4834959"/>
            <a:ext cx="305532" cy="215444"/>
          </a:xfrm>
          <a:prstGeom prst="rect">
            <a:avLst/>
          </a:prstGeom>
        </p:spPr>
        <p:txBody>
          <a:bodyPr vert="horz" wrap="none" lIns="0" tIns="45720" rIns="91440" bIns="45720" rtlCol="0" anchor="ctr">
            <a:spAutoFit/>
          </a:bodyPr>
          <a:lstStyle>
            <a:lvl1pPr algn="r">
              <a:defRPr sz="800">
                <a:solidFill>
                  <a:schemeClr val="accent1"/>
                </a:solidFill>
                <a:latin typeface="Calibri" panose="020F0502020204030204" pitchFamily="34" charset="0"/>
              </a:defRPr>
            </a:lvl1pPr>
          </a:lstStyle>
          <a:p>
            <a:r>
              <a:rPr lang="en-GB" smtClean="0"/>
              <a:t>|  </a:t>
            </a:r>
            <a:fld id="{6967D197-2218-4700-B211-63EF06F51A7E}" type="slidenum">
              <a:rPr lang="en-GB" smtClean="0"/>
              <a:pPr/>
              <a:t>‹#›</a:t>
            </a:fld>
            <a:endParaRPr lang="en-GB"/>
          </a:p>
        </p:txBody>
      </p:sp>
      <p:cxnSp>
        <p:nvCxnSpPr>
          <p:cNvPr id="8" name="Line under Title"/>
          <p:cNvCxnSpPr/>
          <p:nvPr userDrawn="1"/>
        </p:nvCxnSpPr>
        <p:spPr>
          <a:xfrm flipH="1">
            <a:off x="288000" y="735227"/>
            <a:ext cx="8568000" cy="0"/>
          </a:xfrm>
          <a:prstGeom prst="line">
            <a:avLst/>
          </a:prstGeom>
          <a:ln w="6350">
            <a:solidFill>
              <a:schemeClr val="accent1"/>
            </a:solidFill>
          </a:ln>
        </p:spPr>
        <p:style>
          <a:lnRef idx="1">
            <a:schemeClr val="accent1"/>
          </a:lnRef>
          <a:fillRef idx="0">
            <a:schemeClr val="accent1"/>
          </a:fillRef>
          <a:effectRef idx="0">
            <a:schemeClr val="accent1"/>
          </a:effectRef>
          <a:fontRef idx="minor">
            <a:schemeClr val="tx1"/>
          </a:fontRef>
        </p:style>
      </p:cxnSp>
      <p:sp>
        <p:nvSpPr>
          <p:cNvPr id="12" name="Content Right Large"/>
          <p:cNvSpPr>
            <a:spLocks noGrp="1"/>
          </p:cNvSpPr>
          <p:nvPr>
            <p:ph sz="quarter" idx="16"/>
          </p:nvPr>
        </p:nvSpPr>
        <p:spPr>
          <a:xfrm>
            <a:off x="3240332" y="1705970"/>
            <a:ext cx="5615668" cy="3196230"/>
          </a:xfrm>
        </p:spPr>
        <p:txBody>
          <a:bodyPr/>
          <a:lstStyle>
            <a:lvl1pPr>
              <a:defRPr sz="2000"/>
            </a:lvl1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13" name="Column Title Right Large"/>
          <p:cNvSpPr>
            <a:spLocks noGrp="1"/>
          </p:cNvSpPr>
          <p:nvPr>
            <p:ph type="body" sz="quarter" idx="17"/>
          </p:nvPr>
        </p:nvSpPr>
        <p:spPr>
          <a:xfrm>
            <a:off x="3240332" y="1338262"/>
            <a:ext cx="5615668" cy="360000"/>
          </a:xfrm>
        </p:spPr>
        <p:txBody>
          <a:bodyPr anchor="ctr" anchorCtr="0">
            <a:noAutofit/>
          </a:bodyPr>
          <a:lstStyle>
            <a:lvl1pPr marL="0" indent="0" algn="l" rtl="0">
              <a:buNone/>
              <a:defRPr sz="2200">
                <a:solidFill>
                  <a:schemeClr val="accent1"/>
                </a:solidFill>
                <a:latin typeface="+mj-lt"/>
              </a:defRPr>
            </a:lvl1pPr>
          </a:lstStyle>
          <a:p>
            <a:pPr lvl="0"/>
            <a:r>
              <a:rPr lang="en-US" smtClean="0"/>
              <a:t>Click to edit Master text styles</a:t>
            </a:r>
          </a:p>
        </p:txBody>
      </p:sp>
      <p:sp>
        <p:nvSpPr>
          <p:cNvPr id="6" name="Content Left Small"/>
          <p:cNvSpPr>
            <a:spLocks noGrp="1"/>
          </p:cNvSpPr>
          <p:nvPr>
            <p:ph sz="quarter" idx="12"/>
          </p:nvPr>
        </p:nvSpPr>
        <p:spPr>
          <a:xfrm>
            <a:off x="288000" y="1705970"/>
            <a:ext cx="2664000" cy="3196230"/>
          </a:xfrm>
        </p:spPr>
        <p:txBody>
          <a:bodyPr/>
          <a:lstStyle>
            <a:lvl1pPr>
              <a:defRPr sz="2000"/>
            </a:lvl1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9" name="Column Title Left Small"/>
          <p:cNvSpPr>
            <a:spLocks noGrp="1"/>
          </p:cNvSpPr>
          <p:nvPr>
            <p:ph type="body" sz="quarter" idx="15"/>
          </p:nvPr>
        </p:nvSpPr>
        <p:spPr>
          <a:xfrm>
            <a:off x="288000" y="1338262"/>
            <a:ext cx="2664000" cy="360000"/>
          </a:xfrm>
        </p:spPr>
        <p:txBody>
          <a:bodyPr anchor="ctr" anchorCtr="0">
            <a:noAutofit/>
          </a:bodyPr>
          <a:lstStyle>
            <a:lvl1pPr marL="0" indent="0" algn="l" rtl="0">
              <a:buNone/>
              <a:defRPr sz="2200">
                <a:solidFill>
                  <a:schemeClr val="accent1"/>
                </a:solidFill>
                <a:latin typeface="+mj-lt"/>
              </a:defRPr>
            </a:lvl1pPr>
          </a:lstStyle>
          <a:p>
            <a:pPr lvl="0"/>
            <a:r>
              <a:rPr lang="en-US" smtClean="0"/>
              <a:t>Click to edit Master text styles</a:t>
            </a:r>
          </a:p>
        </p:txBody>
      </p:sp>
      <p:sp>
        <p:nvSpPr>
          <p:cNvPr id="2" name="Slide Title"/>
          <p:cNvSpPr>
            <a:spLocks noGrp="1"/>
          </p:cNvSpPr>
          <p:nvPr>
            <p:ph type="title"/>
          </p:nvPr>
        </p:nvSpPr>
        <p:spPr/>
        <p:txBody>
          <a:bodyPr/>
          <a:lstStyle/>
          <a:p>
            <a:r>
              <a:rPr lang="en-US" smtClean="0"/>
              <a:t>Click to edit Master title style</a:t>
            </a:r>
            <a:endParaRPr lang="en-GB"/>
          </a:p>
        </p:txBody>
      </p:sp>
    </p:spTree>
    <p:extLst>
      <p:ext uri="{BB962C8B-B14F-4D97-AF65-F5344CB8AC3E}">
        <p14:creationId xmlns:p14="http://schemas.microsoft.com/office/powerpoint/2010/main" val="310775726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Dual column offset right">
    <p:spTree>
      <p:nvGrpSpPr>
        <p:cNvPr id="1" name=""/>
        <p:cNvGrpSpPr/>
        <p:nvPr/>
      </p:nvGrpSpPr>
      <p:grpSpPr>
        <a:xfrm>
          <a:off x="0" y="0"/>
          <a:ext cx="0" cy="0"/>
          <a:chOff x="0" y="0"/>
          <a:chExt cx="0" cy="0"/>
        </a:xfrm>
      </p:grpSpPr>
      <p:sp>
        <p:nvSpPr>
          <p:cNvPr id="10" name="Entity Name Placeholder"/>
          <p:cNvSpPr>
            <a:spLocks noGrp="1"/>
          </p:cNvSpPr>
          <p:nvPr>
            <p:ph type="ftr" sz="quarter" idx="3"/>
          </p:nvPr>
        </p:nvSpPr>
        <p:spPr>
          <a:xfrm>
            <a:off x="5765041" y="4837040"/>
            <a:ext cx="2895600" cy="216000"/>
          </a:xfrm>
          <a:prstGeom prst="rect">
            <a:avLst/>
          </a:prstGeom>
        </p:spPr>
        <p:txBody>
          <a:bodyPr vert="horz" lIns="0" tIns="45720" rIns="0" bIns="45720" rtlCol="0" anchor="ctr"/>
          <a:lstStyle>
            <a:lvl1pPr algn="ctr">
              <a:defRPr sz="800">
                <a:solidFill>
                  <a:schemeClr val="accent1"/>
                </a:solidFill>
                <a:latin typeface="Calibri" panose="020F0502020204030204" pitchFamily="34" charset="0"/>
              </a:defRPr>
            </a:lvl1pPr>
          </a:lstStyle>
          <a:p>
            <a:pPr algn="r"/>
            <a:r>
              <a:rPr lang="de-DE" smtClean="0"/>
              <a:t>Hogan Lovells</a:t>
            </a:r>
          </a:p>
        </p:txBody>
      </p:sp>
      <p:sp>
        <p:nvSpPr>
          <p:cNvPr id="9" name="Slide Number"/>
          <p:cNvSpPr>
            <a:spLocks noGrp="1"/>
          </p:cNvSpPr>
          <p:nvPr>
            <p:ph type="sldNum" sz="quarter" idx="4"/>
          </p:nvPr>
        </p:nvSpPr>
        <p:spPr>
          <a:xfrm>
            <a:off x="8676542" y="4834959"/>
            <a:ext cx="305532" cy="215444"/>
          </a:xfrm>
          <a:prstGeom prst="rect">
            <a:avLst/>
          </a:prstGeom>
        </p:spPr>
        <p:txBody>
          <a:bodyPr vert="horz" wrap="none" lIns="0" tIns="45720" rIns="91440" bIns="45720" rtlCol="0" anchor="ctr">
            <a:spAutoFit/>
          </a:bodyPr>
          <a:lstStyle>
            <a:lvl1pPr algn="r">
              <a:defRPr sz="800">
                <a:solidFill>
                  <a:schemeClr val="accent1"/>
                </a:solidFill>
                <a:latin typeface="Calibri" panose="020F0502020204030204" pitchFamily="34" charset="0"/>
              </a:defRPr>
            </a:lvl1pPr>
          </a:lstStyle>
          <a:p>
            <a:r>
              <a:rPr lang="en-GB" smtClean="0"/>
              <a:t>|  </a:t>
            </a:r>
            <a:fld id="{6967D197-2218-4700-B211-63EF06F51A7E}" type="slidenum">
              <a:rPr lang="en-GB" smtClean="0"/>
              <a:pPr/>
              <a:t>‹#›</a:t>
            </a:fld>
            <a:endParaRPr lang="en-GB"/>
          </a:p>
        </p:txBody>
      </p:sp>
      <p:cxnSp>
        <p:nvCxnSpPr>
          <p:cNvPr id="8" name="Line under Title"/>
          <p:cNvCxnSpPr/>
          <p:nvPr userDrawn="1"/>
        </p:nvCxnSpPr>
        <p:spPr>
          <a:xfrm flipH="1">
            <a:off x="288000" y="735227"/>
            <a:ext cx="8568000" cy="0"/>
          </a:xfrm>
          <a:prstGeom prst="line">
            <a:avLst/>
          </a:prstGeom>
          <a:ln w="6350">
            <a:solidFill>
              <a:schemeClr val="accent1"/>
            </a:solidFill>
          </a:ln>
        </p:spPr>
        <p:style>
          <a:lnRef idx="1">
            <a:schemeClr val="accent1"/>
          </a:lnRef>
          <a:fillRef idx="0">
            <a:schemeClr val="accent1"/>
          </a:fillRef>
          <a:effectRef idx="0">
            <a:schemeClr val="accent1"/>
          </a:effectRef>
          <a:fontRef idx="minor">
            <a:schemeClr val="tx1"/>
          </a:fontRef>
        </p:style>
      </p:cxnSp>
      <p:sp>
        <p:nvSpPr>
          <p:cNvPr id="14" name="Content Right Small"/>
          <p:cNvSpPr>
            <a:spLocks noGrp="1"/>
          </p:cNvSpPr>
          <p:nvPr>
            <p:ph sz="quarter" idx="18"/>
          </p:nvPr>
        </p:nvSpPr>
        <p:spPr>
          <a:xfrm>
            <a:off x="6192663" y="1338262"/>
            <a:ext cx="2664000" cy="35639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12" name="Content Left Large"/>
          <p:cNvSpPr>
            <a:spLocks noGrp="1"/>
          </p:cNvSpPr>
          <p:nvPr>
            <p:ph sz="quarter" idx="16"/>
          </p:nvPr>
        </p:nvSpPr>
        <p:spPr>
          <a:xfrm>
            <a:off x="288000" y="1338262"/>
            <a:ext cx="5616332" cy="35639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5" name="Slide Subtitle"/>
          <p:cNvSpPr>
            <a:spLocks noGrp="1"/>
          </p:cNvSpPr>
          <p:nvPr>
            <p:ph type="body" sz="quarter" idx="13"/>
          </p:nvPr>
        </p:nvSpPr>
        <p:spPr>
          <a:xfrm>
            <a:off x="287338" y="735013"/>
            <a:ext cx="8569325" cy="446400"/>
          </a:xfrm>
        </p:spPr>
        <p:txBody>
          <a:bodyPr>
            <a:normAutofit/>
          </a:bodyPr>
          <a:lstStyle>
            <a:lvl1pPr marL="0" indent="0">
              <a:buNone/>
              <a:defRPr sz="2400">
                <a:solidFill>
                  <a:schemeClr val="accent1"/>
                </a:solidFill>
                <a:latin typeface="+mj-lt"/>
              </a:defRPr>
            </a:lvl1pPr>
            <a:lvl2pPr marL="273050" indent="0">
              <a:buNone/>
              <a:defRPr/>
            </a:lvl2pPr>
            <a:lvl3pPr marL="544512" indent="0">
              <a:buNone/>
              <a:defRPr/>
            </a:lvl3pPr>
            <a:lvl4pPr marL="809625" indent="0">
              <a:buNone/>
              <a:defRPr/>
            </a:lvl4pPr>
            <a:lvl5pPr marL="1081087" indent="0">
              <a:buNone/>
              <a:defRPr/>
            </a:lvl5pPr>
          </a:lstStyle>
          <a:p>
            <a:pPr lvl="0"/>
            <a:r>
              <a:rPr lang="en-US" smtClean="0"/>
              <a:t>Click to edit Master text styles</a:t>
            </a:r>
          </a:p>
        </p:txBody>
      </p:sp>
      <p:sp>
        <p:nvSpPr>
          <p:cNvPr id="2" name="Slide Title"/>
          <p:cNvSpPr>
            <a:spLocks noGrp="1"/>
          </p:cNvSpPr>
          <p:nvPr>
            <p:ph type="title"/>
          </p:nvPr>
        </p:nvSpPr>
        <p:spPr/>
        <p:txBody>
          <a:bodyPr/>
          <a:lstStyle/>
          <a:p>
            <a:r>
              <a:rPr lang="en-US" smtClean="0"/>
              <a:t>Click to edit Master title style</a:t>
            </a:r>
            <a:endParaRPr lang="en-GB"/>
          </a:p>
        </p:txBody>
      </p:sp>
    </p:spTree>
    <p:extLst>
      <p:ext uri="{BB962C8B-B14F-4D97-AF65-F5344CB8AC3E}">
        <p14:creationId xmlns:p14="http://schemas.microsoft.com/office/powerpoint/2010/main" val="350251429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Dual column offset right comparison">
    <p:spTree>
      <p:nvGrpSpPr>
        <p:cNvPr id="1" name=""/>
        <p:cNvGrpSpPr/>
        <p:nvPr/>
      </p:nvGrpSpPr>
      <p:grpSpPr>
        <a:xfrm>
          <a:off x="0" y="0"/>
          <a:ext cx="0" cy="0"/>
          <a:chOff x="0" y="0"/>
          <a:chExt cx="0" cy="0"/>
        </a:xfrm>
      </p:grpSpPr>
      <p:sp>
        <p:nvSpPr>
          <p:cNvPr id="10" name="Entity Name Placeholder"/>
          <p:cNvSpPr>
            <a:spLocks noGrp="1"/>
          </p:cNvSpPr>
          <p:nvPr>
            <p:ph type="ftr" sz="quarter" idx="3"/>
          </p:nvPr>
        </p:nvSpPr>
        <p:spPr>
          <a:xfrm>
            <a:off x="5765041" y="4837040"/>
            <a:ext cx="2895600" cy="216000"/>
          </a:xfrm>
          <a:prstGeom prst="rect">
            <a:avLst/>
          </a:prstGeom>
        </p:spPr>
        <p:txBody>
          <a:bodyPr vert="horz" lIns="0" tIns="45720" rIns="0" bIns="45720" rtlCol="0" anchor="ctr"/>
          <a:lstStyle>
            <a:lvl1pPr algn="ctr">
              <a:defRPr sz="800">
                <a:solidFill>
                  <a:schemeClr val="accent1"/>
                </a:solidFill>
                <a:latin typeface="Calibri" panose="020F0502020204030204" pitchFamily="34" charset="0"/>
              </a:defRPr>
            </a:lvl1pPr>
          </a:lstStyle>
          <a:p>
            <a:pPr algn="r"/>
            <a:r>
              <a:rPr lang="de-DE" smtClean="0"/>
              <a:t>Hogan Lovells</a:t>
            </a:r>
          </a:p>
        </p:txBody>
      </p:sp>
      <p:sp>
        <p:nvSpPr>
          <p:cNvPr id="9" name="Slide Number"/>
          <p:cNvSpPr>
            <a:spLocks noGrp="1"/>
          </p:cNvSpPr>
          <p:nvPr>
            <p:ph type="sldNum" sz="quarter" idx="4"/>
          </p:nvPr>
        </p:nvSpPr>
        <p:spPr>
          <a:xfrm>
            <a:off x="8676542" y="4834959"/>
            <a:ext cx="305532" cy="215444"/>
          </a:xfrm>
          <a:prstGeom prst="rect">
            <a:avLst/>
          </a:prstGeom>
        </p:spPr>
        <p:txBody>
          <a:bodyPr vert="horz" wrap="none" lIns="0" tIns="45720" rIns="91440" bIns="45720" rtlCol="0" anchor="ctr">
            <a:spAutoFit/>
          </a:bodyPr>
          <a:lstStyle>
            <a:lvl1pPr algn="r">
              <a:defRPr sz="800">
                <a:solidFill>
                  <a:schemeClr val="accent1"/>
                </a:solidFill>
                <a:latin typeface="Calibri" panose="020F0502020204030204" pitchFamily="34" charset="0"/>
              </a:defRPr>
            </a:lvl1pPr>
          </a:lstStyle>
          <a:p>
            <a:r>
              <a:rPr lang="en-GB" smtClean="0"/>
              <a:t>|  </a:t>
            </a:r>
            <a:fld id="{6967D197-2218-4700-B211-63EF06F51A7E}" type="slidenum">
              <a:rPr lang="en-GB" smtClean="0"/>
              <a:pPr/>
              <a:t>‹#›</a:t>
            </a:fld>
            <a:endParaRPr lang="en-GB"/>
          </a:p>
        </p:txBody>
      </p:sp>
      <p:cxnSp>
        <p:nvCxnSpPr>
          <p:cNvPr id="8" name="Line under Title"/>
          <p:cNvCxnSpPr/>
          <p:nvPr userDrawn="1"/>
        </p:nvCxnSpPr>
        <p:spPr>
          <a:xfrm flipH="1">
            <a:off x="288000" y="735227"/>
            <a:ext cx="8568000" cy="0"/>
          </a:xfrm>
          <a:prstGeom prst="line">
            <a:avLst/>
          </a:prstGeom>
          <a:ln w="6350">
            <a:solidFill>
              <a:schemeClr val="accent1"/>
            </a:solidFill>
          </a:ln>
        </p:spPr>
        <p:style>
          <a:lnRef idx="1">
            <a:schemeClr val="accent1"/>
          </a:lnRef>
          <a:fillRef idx="0">
            <a:schemeClr val="accent1"/>
          </a:fillRef>
          <a:effectRef idx="0">
            <a:schemeClr val="accent1"/>
          </a:effectRef>
          <a:fontRef idx="minor">
            <a:schemeClr val="tx1"/>
          </a:fontRef>
        </p:style>
      </p:cxnSp>
      <p:sp>
        <p:nvSpPr>
          <p:cNvPr id="14" name="Content Right Small"/>
          <p:cNvSpPr>
            <a:spLocks noGrp="1"/>
          </p:cNvSpPr>
          <p:nvPr>
            <p:ph sz="quarter" idx="18"/>
          </p:nvPr>
        </p:nvSpPr>
        <p:spPr>
          <a:xfrm>
            <a:off x="6192663" y="1705970"/>
            <a:ext cx="2664000" cy="3196230"/>
          </a:xfrm>
        </p:spPr>
        <p:txBody>
          <a:bodyPr/>
          <a:lstStyle>
            <a:lvl1pPr>
              <a:defRPr sz="1600"/>
            </a:lvl1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15" name="Column Title Right Small"/>
          <p:cNvSpPr>
            <a:spLocks noGrp="1"/>
          </p:cNvSpPr>
          <p:nvPr>
            <p:ph type="body" sz="quarter" idx="19"/>
          </p:nvPr>
        </p:nvSpPr>
        <p:spPr>
          <a:xfrm>
            <a:off x="6192663" y="1338262"/>
            <a:ext cx="2664000" cy="360000"/>
          </a:xfrm>
        </p:spPr>
        <p:txBody>
          <a:bodyPr anchor="ctr" anchorCtr="0">
            <a:noAutofit/>
          </a:bodyPr>
          <a:lstStyle>
            <a:lvl1pPr marL="0" indent="0" algn="l" rtl="0">
              <a:buNone/>
              <a:defRPr sz="2200">
                <a:solidFill>
                  <a:schemeClr val="accent1"/>
                </a:solidFill>
                <a:latin typeface="+mj-lt"/>
              </a:defRPr>
            </a:lvl1pPr>
          </a:lstStyle>
          <a:p>
            <a:pPr lvl="0"/>
            <a:r>
              <a:rPr lang="en-US" smtClean="0"/>
              <a:t>Click to edit Master text styles</a:t>
            </a:r>
          </a:p>
        </p:txBody>
      </p:sp>
      <p:sp>
        <p:nvSpPr>
          <p:cNvPr id="12" name="Content Left Large"/>
          <p:cNvSpPr>
            <a:spLocks noGrp="1"/>
          </p:cNvSpPr>
          <p:nvPr>
            <p:ph sz="quarter" idx="16"/>
          </p:nvPr>
        </p:nvSpPr>
        <p:spPr>
          <a:xfrm>
            <a:off x="288000" y="1705970"/>
            <a:ext cx="5616332" cy="3196230"/>
          </a:xfrm>
        </p:spPr>
        <p:txBody>
          <a:bodyPr/>
          <a:lstStyle>
            <a:lvl1pPr>
              <a:defRPr sz="1600"/>
            </a:lvl1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13" name="Column Title Left Large"/>
          <p:cNvSpPr>
            <a:spLocks noGrp="1"/>
          </p:cNvSpPr>
          <p:nvPr>
            <p:ph type="body" sz="quarter" idx="17"/>
          </p:nvPr>
        </p:nvSpPr>
        <p:spPr>
          <a:xfrm>
            <a:off x="288000" y="1338262"/>
            <a:ext cx="5616332" cy="360000"/>
          </a:xfrm>
        </p:spPr>
        <p:txBody>
          <a:bodyPr anchor="ctr" anchorCtr="0">
            <a:noAutofit/>
          </a:bodyPr>
          <a:lstStyle>
            <a:lvl1pPr marL="0" indent="0" algn="l" rtl="0">
              <a:buNone/>
              <a:defRPr sz="2200">
                <a:solidFill>
                  <a:schemeClr val="accent1"/>
                </a:solidFill>
                <a:latin typeface="+mj-lt"/>
              </a:defRPr>
            </a:lvl1pPr>
          </a:lstStyle>
          <a:p>
            <a:pPr lvl="0"/>
            <a:r>
              <a:rPr lang="en-US" smtClean="0"/>
              <a:t>Click to edit Master text styles</a:t>
            </a:r>
          </a:p>
        </p:txBody>
      </p:sp>
      <p:sp>
        <p:nvSpPr>
          <p:cNvPr id="2" name="Slide Title"/>
          <p:cNvSpPr>
            <a:spLocks noGrp="1"/>
          </p:cNvSpPr>
          <p:nvPr>
            <p:ph type="title"/>
          </p:nvPr>
        </p:nvSpPr>
        <p:spPr/>
        <p:txBody>
          <a:bodyPr/>
          <a:lstStyle/>
          <a:p>
            <a:r>
              <a:rPr lang="en-US" smtClean="0"/>
              <a:t>Click to edit Master title style</a:t>
            </a:r>
            <a:endParaRPr lang="en-GB"/>
          </a:p>
        </p:txBody>
      </p:sp>
    </p:spTree>
    <p:extLst>
      <p:ext uri="{BB962C8B-B14F-4D97-AF65-F5344CB8AC3E}">
        <p14:creationId xmlns:p14="http://schemas.microsoft.com/office/powerpoint/2010/main" val="310011362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Section divider - box top left">
    <p:spTree>
      <p:nvGrpSpPr>
        <p:cNvPr id="1" name=""/>
        <p:cNvGrpSpPr/>
        <p:nvPr/>
      </p:nvGrpSpPr>
      <p:grpSpPr>
        <a:xfrm>
          <a:off x="0" y="0"/>
          <a:ext cx="0" cy="0"/>
          <a:chOff x="0" y="0"/>
          <a:chExt cx="0" cy="0"/>
        </a:xfrm>
      </p:grpSpPr>
      <p:sp>
        <p:nvSpPr>
          <p:cNvPr id="10" name="Section Divider Text"/>
          <p:cNvSpPr>
            <a:spLocks noGrp="1"/>
          </p:cNvSpPr>
          <p:nvPr>
            <p:ph type="body" sz="quarter" idx="11"/>
          </p:nvPr>
        </p:nvSpPr>
        <p:spPr>
          <a:xfrm>
            <a:off x="498367" y="989945"/>
            <a:ext cx="2814175" cy="660400"/>
          </a:xfrm>
        </p:spPr>
        <p:txBody>
          <a:bodyPr/>
          <a:lstStyle>
            <a:lvl1pPr marL="0" indent="0">
              <a:buNone/>
              <a:defRPr>
                <a:solidFill>
                  <a:schemeClr val="bg1"/>
                </a:solidFill>
                <a:latin typeface="+mj-lt"/>
              </a:defRPr>
            </a:lvl1pPr>
          </a:lstStyle>
          <a:p>
            <a:pPr lvl="0"/>
            <a:r>
              <a:rPr lang="en-US" smtClean="0"/>
              <a:t>Click to edit Master text styles</a:t>
            </a:r>
          </a:p>
        </p:txBody>
      </p:sp>
      <p:sp>
        <p:nvSpPr>
          <p:cNvPr id="2" name="Section Divider Title"/>
          <p:cNvSpPr>
            <a:spLocks noGrp="1"/>
          </p:cNvSpPr>
          <p:nvPr>
            <p:ph type="title"/>
          </p:nvPr>
        </p:nvSpPr>
        <p:spPr>
          <a:xfrm>
            <a:off x="498366" y="505884"/>
            <a:ext cx="3149685" cy="446400"/>
          </a:xfrm>
        </p:spPr>
        <p:txBody>
          <a:bodyPr/>
          <a:lstStyle>
            <a:lvl1pPr>
              <a:defRPr>
                <a:solidFill>
                  <a:schemeClr val="bg1"/>
                </a:solidFill>
              </a:defRPr>
            </a:lvl1pPr>
          </a:lstStyle>
          <a:p>
            <a:r>
              <a:rPr lang="en-US" smtClean="0"/>
              <a:t>Click to edit Master title style</a:t>
            </a:r>
            <a:endParaRPr lang="en-GB"/>
          </a:p>
        </p:txBody>
      </p:sp>
    </p:spTree>
    <p:extLst>
      <p:ext uri="{BB962C8B-B14F-4D97-AF65-F5344CB8AC3E}">
        <p14:creationId xmlns:p14="http://schemas.microsoft.com/office/powerpoint/2010/main" val="115442288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Section divider - box top right">
    <p:spTree>
      <p:nvGrpSpPr>
        <p:cNvPr id="1" name=""/>
        <p:cNvGrpSpPr/>
        <p:nvPr/>
      </p:nvGrpSpPr>
      <p:grpSpPr>
        <a:xfrm>
          <a:off x="0" y="0"/>
          <a:ext cx="0" cy="0"/>
          <a:chOff x="0" y="0"/>
          <a:chExt cx="0" cy="0"/>
        </a:xfrm>
      </p:grpSpPr>
      <p:sp>
        <p:nvSpPr>
          <p:cNvPr id="10" name="Section Divider Text"/>
          <p:cNvSpPr>
            <a:spLocks noGrp="1"/>
          </p:cNvSpPr>
          <p:nvPr>
            <p:ph type="body" sz="quarter" idx="11"/>
          </p:nvPr>
        </p:nvSpPr>
        <p:spPr>
          <a:xfrm>
            <a:off x="5932087" y="1412657"/>
            <a:ext cx="2814175" cy="660400"/>
          </a:xfrm>
        </p:spPr>
        <p:txBody>
          <a:bodyPr/>
          <a:lstStyle>
            <a:lvl1pPr marL="0" indent="0" algn="r">
              <a:buNone/>
              <a:defRPr>
                <a:solidFill>
                  <a:schemeClr val="bg1"/>
                </a:solidFill>
                <a:latin typeface="+mj-lt"/>
              </a:defRPr>
            </a:lvl1pPr>
          </a:lstStyle>
          <a:p>
            <a:pPr lvl="0"/>
            <a:r>
              <a:rPr lang="en-US" smtClean="0"/>
              <a:t>Click to edit Master text styles</a:t>
            </a:r>
          </a:p>
        </p:txBody>
      </p:sp>
      <p:sp>
        <p:nvSpPr>
          <p:cNvPr id="2" name="Section Divider Title"/>
          <p:cNvSpPr>
            <a:spLocks noGrp="1"/>
          </p:cNvSpPr>
          <p:nvPr>
            <p:ph type="title"/>
          </p:nvPr>
        </p:nvSpPr>
        <p:spPr>
          <a:xfrm>
            <a:off x="5934974" y="857297"/>
            <a:ext cx="2811288" cy="446400"/>
          </a:xfrm>
        </p:spPr>
        <p:txBody>
          <a:bodyPr/>
          <a:lstStyle>
            <a:lvl1pPr algn="r">
              <a:defRPr>
                <a:solidFill>
                  <a:schemeClr val="bg1"/>
                </a:solidFill>
              </a:defRPr>
            </a:lvl1pPr>
          </a:lstStyle>
          <a:p>
            <a:r>
              <a:rPr lang="en-US" smtClean="0"/>
              <a:t>Click to edit Master title style</a:t>
            </a:r>
            <a:endParaRPr lang="en-GB"/>
          </a:p>
        </p:txBody>
      </p:sp>
    </p:spTree>
    <p:extLst>
      <p:ext uri="{BB962C8B-B14F-4D97-AF65-F5344CB8AC3E}">
        <p14:creationId xmlns:p14="http://schemas.microsoft.com/office/powerpoint/2010/main" val="111488742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Section divider - box bottom left">
    <p:spTree>
      <p:nvGrpSpPr>
        <p:cNvPr id="1" name=""/>
        <p:cNvGrpSpPr/>
        <p:nvPr/>
      </p:nvGrpSpPr>
      <p:grpSpPr>
        <a:xfrm>
          <a:off x="0" y="0"/>
          <a:ext cx="0" cy="0"/>
          <a:chOff x="0" y="0"/>
          <a:chExt cx="0" cy="0"/>
        </a:xfrm>
      </p:grpSpPr>
      <p:sp>
        <p:nvSpPr>
          <p:cNvPr id="10" name="Section Divider Text"/>
          <p:cNvSpPr>
            <a:spLocks noGrp="1"/>
          </p:cNvSpPr>
          <p:nvPr>
            <p:ph type="body" sz="quarter" idx="11"/>
          </p:nvPr>
        </p:nvSpPr>
        <p:spPr>
          <a:xfrm>
            <a:off x="393929" y="4069593"/>
            <a:ext cx="2814175" cy="660400"/>
          </a:xfrm>
        </p:spPr>
        <p:txBody>
          <a:bodyPr/>
          <a:lstStyle>
            <a:lvl1pPr marL="0" indent="0" algn="l">
              <a:buNone/>
              <a:defRPr>
                <a:solidFill>
                  <a:schemeClr val="bg1"/>
                </a:solidFill>
                <a:latin typeface="+mj-lt"/>
              </a:defRPr>
            </a:lvl1pPr>
          </a:lstStyle>
          <a:p>
            <a:pPr lvl="0"/>
            <a:r>
              <a:rPr lang="en-US" smtClean="0"/>
              <a:t>Click to edit Master text styles</a:t>
            </a:r>
          </a:p>
        </p:txBody>
      </p:sp>
      <p:sp>
        <p:nvSpPr>
          <p:cNvPr id="2" name="Section Divider Title"/>
          <p:cNvSpPr>
            <a:spLocks noGrp="1"/>
          </p:cNvSpPr>
          <p:nvPr>
            <p:ph type="title"/>
          </p:nvPr>
        </p:nvSpPr>
        <p:spPr>
          <a:xfrm>
            <a:off x="396816" y="3514233"/>
            <a:ext cx="2811288" cy="446400"/>
          </a:xfrm>
        </p:spPr>
        <p:txBody>
          <a:bodyPr/>
          <a:lstStyle>
            <a:lvl1pPr algn="l">
              <a:defRPr>
                <a:solidFill>
                  <a:schemeClr val="bg1"/>
                </a:solidFill>
              </a:defRPr>
            </a:lvl1pPr>
          </a:lstStyle>
          <a:p>
            <a:r>
              <a:rPr lang="en-US" smtClean="0"/>
              <a:t>Click to edit Master title style</a:t>
            </a:r>
            <a:endParaRPr lang="en-GB"/>
          </a:p>
        </p:txBody>
      </p:sp>
    </p:spTree>
    <p:extLst>
      <p:ext uri="{BB962C8B-B14F-4D97-AF65-F5344CB8AC3E}">
        <p14:creationId xmlns:p14="http://schemas.microsoft.com/office/powerpoint/2010/main" val="56433211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Section divider - box bottom right">
    <p:spTree>
      <p:nvGrpSpPr>
        <p:cNvPr id="1" name=""/>
        <p:cNvGrpSpPr/>
        <p:nvPr/>
      </p:nvGrpSpPr>
      <p:grpSpPr>
        <a:xfrm>
          <a:off x="0" y="0"/>
          <a:ext cx="0" cy="0"/>
          <a:chOff x="0" y="0"/>
          <a:chExt cx="0" cy="0"/>
        </a:xfrm>
      </p:grpSpPr>
      <p:sp>
        <p:nvSpPr>
          <p:cNvPr id="6" name="Section Divider Text"/>
          <p:cNvSpPr>
            <a:spLocks noGrp="1"/>
          </p:cNvSpPr>
          <p:nvPr>
            <p:ph type="body" sz="quarter" idx="11"/>
          </p:nvPr>
        </p:nvSpPr>
        <p:spPr>
          <a:xfrm>
            <a:off x="5932087" y="3543381"/>
            <a:ext cx="2814175" cy="660400"/>
          </a:xfrm>
        </p:spPr>
        <p:txBody>
          <a:bodyPr/>
          <a:lstStyle>
            <a:lvl1pPr marL="0" indent="0" algn="r">
              <a:buNone/>
              <a:defRPr>
                <a:solidFill>
                  <a:schemeClr val="bg1"/>
                </a:solidFill>
                <a:latin typeface="+mj-lt"/>
              </a:defRPr>
            </a:lvl1pPr>
          </a:lstStyle>
          <a:p>
            <a:pPr lvl="0"/>
            <a:r>
              <a:rPr lang="en-US" smtClean="0"/>
              <a:t>Click to edit Master text styles</a:t>
            </a:r>
          </a:p>
        </p:txBody>
      </p:sp>
      <p:sp>
        <p:nvSpPr>
          <p:cNvPr id="5" name="Section Divider Title"/>
          <p:cNvSpPr>
            <a:spLocks noGrp="1"/>
          </p:cNvSpPr>
          <p:nvPr>
            <p:ph type="title"/>
          </p:nvPr>
        </p:nvSpPr>
        <p:spPr>
          <a:xfrm>
            <a:off x="5934974" y="2988021"/>
            <a:ext cx="2811288" cy="446400"/>
          </a:xfrm>
        </p:spPr>
        <p:txBody>
          <a:bodyPr/>
          <a:lstStyle>
            <a:lvl1pPr algn="r">
              <a:defRPr>
                <a:solidFill>
                  <a:schemeClr val="bg1"/>
                </a:solidFill>
              </a:defRPr>
            </a:lvl1pPr>
          </a:lstStyle>
          <a:p>
            <a:r>
              <a:rPr lang="en-US" smtClean="0"/>
              <a:t>Click to edit Master title style</a:t>
            </a:r>
            <a:endParaRPr lang="en-GB"/>
          </a:p>
        </p:txBody>
      </p:sp>
    </p:spTree>
    <p:extLst>
      <p:ext uri="{BB962C8B-B14F-4D97-AF65-F5344CB8AC3E}">
        <p14:creationId xmlns:p14="http://schemas.microsoft.com/office/powerpoint/2010/main" val="256861992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Section divider - box mid top">
    <p:spTree>
      <p:nvGrpSpPr>
        <p:cNvPr id="1" name=""/>
        <p:cNvGrpSpPr/>
        <p:nvPr/>
      </p:nvGrpSpPr>
      <p:grpSpPr>
        <a:xfrm>
          <a:off x="0" y="0"/>
          <a:ext cx="0" cy="0"/>
          <a:chOff x="0" y="0"/>
          <a:chExt cx="0" cy="0"/>
        </a:xfrm>
      </p:grpSpPr>
      <p:sp>
        <p:nvSpPr>
          <p:cNvPr id="10" name="Section Divider Text"/>
          <p:cNvSpPr>
            <a:spLocks noGrp="1"/>
          </p:cNvSpPr>
          <p:nvPr>
            <p:ph type="body" sz="quarter" idx="11"/>
          </p:nvPr>
        </p:nvSpPr>
        <p:spPr>
          <a:xfrm>
            <a:off x="1696517" y="938204"/>
            <a:ext cx="2814175" cy="660400"/>
          </a:xfrm>
        </p:spPr>
        <p:txBody>
          <a:bodyPr/>
          <a:lstStyle>
            <a:lvl1pPr marL="0" indent="0" algn="r">
              <a:buNone/>
              <a:defRPr>
                <a:solidFill>
                  <a:schemeClr val="bg1"/>
                </a:solidFill>
                <a:latin typeface="+mj-lt"/>
              </a:defRPr>
            </a:lvl1pPr>
          </a:lstStyle>
          <a:p>
            <a:pPr lvl="0"/>
            <a:r>
              <a:rPr lang="en-US" smtClean="0"/>
              <a:t>Click to edit Master text styles</a:t>
            </a:r>
          </a:p>
        </p:txBody>
      </p:sp>
      <p:sp>
        <p:nvSpPr>
          <p:cNvPr id="2" name="Section DividerTitle"/>
          <p:cNvSpPr>
            <a:spLocks noGrp="1"/>
          </p:cNvSpPr>
          <p:nvPr>
            <p:ph type="title"/>
          </p:nvPr>
        </p:nvSpPr>
        <p:spPr>
          <a:xfrm>
            <a:off x="431321" y="382844"/>
            <a:ext cx="4079371" cy="446400"/>
          </a:xfrm>
        </p:spPr>
        <p:txBody>
          <a:bodyPr/>
          <a:lstStyle>
            <a:lvl1pPr algn="r">
              <a:defRPr>
                <a:solidFill>
                  <a:schemeClr val="bg1"/>
                </a:solidFill>
              </a:defRPr>
            </a:lvl1pPr>
          </a:lstStyle>
          <a:p>
            <a:r>
              <a:rPr lang="en-US" smtClean="0"/>
              <a:t>Click to edit Master title style</a:t>
            </a:r>
            <a:endParaRPr lang="en-GB"/>
          </a:p>
        </p:txBody>
      </p:sp>
    </p:spTree>
    <p:extLst>
      <p:ext uri="{BB962C8B-B14F-4D97-AF65-F5344CB8AC3E}">
        <p14:creationId xmlns:p14="http://schemas.microsoft.com/office/powerpoint/2010/main" val="289012009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Subsection 1">
    <p:spTree>
      <p:nvGrpSpPr>
        <p:cNvPr id="1" name=""/>
        <p:cNvGrpSpPr/>
        <p:nvPr/>
      </p:nvGrpSpPr>
      <p:grpSpPr>
        <a:xfrm>
          <a:off x="0" y="0"/>
          <a:ext cx="0" cy="0"/>
          <a:chOff x="0" y="0"/>
          <a:chExt cx="0" cy="0"/>
        </a:xfrm>
      </p:grpSpPr>
      <p:sp>
        <p:nvSpPr>
          <p:cNvPr id="10" name="Subsection Divider Text"/>
          <p:cNvSpPr>
            <a:spLocks noGrp="1"/>
          </p:cNvSpPr>
          <p:nvPr>
            <p:ph type="body" sz="quarter" idx="11"/>
          </p:nvPr>
        </p:nvSpPr>
        <p:spPr>
          <a:xfrm>
            <a:off x="431321" y="938204"/>
            <a:ext cx="8384875" cy="1804996"/>
          </a:xfrm>
        </p:spPr>
        <p:txBody>
          <a:bodyPr/>
          <a:lstStyle>
            <a:lvl1pPr marL="0" indent="0" algn="l">
              <a:buNone/>
              <a:defRPr>
                <a:solidFill>
                  <a:schemeClr val="bg1"/>
                </a:solidFill>
                <a:latin typeface="+mj-lt"/>
              </a:defRPr>
            </a:lvl1pPr>
          </a:lstStyle>
          <a:p>
            <a:pPr lvl="0"/>
            <a:r>
              <a:rPr lang="en-US" smtClean="0"/>
              <a:t>Click to edit Master text styles</a:t>
            </a:r>
          </a:p>
        </p:txBody>
      </p:sp>
      <p:sp>
        <p:nvSpPr>
          <p:cNvPr id="2" name="Subsection Divider Title"/>
          <p:cNvSpPr>
            <a:spLocks noGrp="1"/>
          </p:cNvSpPr>
          <p:nvPr>
            <p:ph type="title"/>
          </p:nvPr>
        </p:nvSpPr>
        <p:spPr>
          <a:xfrm>
            <a:off x="431321" y="382844"/>
            <a:ext cx="8376249" cy="446400"/>
          </a:xfrm>
        </p:spPr>
        <p:txBody>
          <a:bodyPr/>
          <a:lstStyle>
            <a:lvl1pPr algn="l">
              <a:defRPr>
                <a:solidFill>
                  <a:schemeClr val="bg1"/>
                </a:solidFill>
              </a:defRPr>
            </a:lvl1pPr>
          </a:lstStyle>
          <a:p>
            <a:r>
              <a:rPr lang="en-US" smtClean="0"/>
              <a:t>Click to edit Master title style</a:t>
            </a:r>
            <a:endParaRPr lang="en-GB"/>
          </a:p>
        </p:txBody>
      </p:sp>
    </p:spTree>
    <p:extLst>
      <p:ext uri="{BB962C8B-B14F-4D97-AF65-F5344CB8AC3E}">
        <p14:creationId xmlns:p14="http://schemas.microsoft.com/office/powerpoint/2010/main" val="38978323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 3">
    <p:spTree>
      <p:nvGrpSpPr>
        <p:cNvPr id="1" name=""/>
        <p:cNvGrpSpPr/>
        <p:nvPr/>
      </p:nvGrpSpPr>
      <p:grpSpPr>
        <a:xfrm>
          <a:off x="0" y="0"/>
          <a:ext cx="0" cy="0"/>
          <a:chOff x="0" y="0"/>
          <a:chExt cx="0" cy="0"/>
        </a:xfrm>
      </p:grpSpPr>
      <p:pic>
        <p:nvPicPr>
          <p:cNvPr id="6" name="Cover Picture"/>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115" y="0"/>
            <a:ext cx="9134977" cy="5143500"/>
          </a:xfrm>
          <a:prstGeom prst="rect">
            <a:avLst/>
          </a:prstGeom>
        </p:spPr>
      </p:pic>
      <p:sp>
        <p:nvSpPr>
          <p:cNvPr id="10" name="Cobranding Logo"/>
          <p:cNvSpPr>
            <a:spLocks noGrp="1"/>
          </p:cNvSpPr>
          <p:nvPr>
            <p:ph type="pic" sz="quarter" idx="13" hasCustomPrompt="1"/>
          </p:nvPr>
        </p:nvSpPr>
        <p:spPr>
          <a:xfrm>
            <a:off x="6075683" y="1785938"/>
            <a:ext cx="2466975" cy="1216025"/>
          </a:xfrm>
        </p:spPr>
        <p:txBody>
          <a:bodyPr/>
          <a:lstStyle>
            <a:lvl1pPr marL="0" indent="0">
              <a:buFontTx/>
              <a:buNone/>
              <a:defRPr/>
            </a:lvl1pPr>
          </a:lstStyle>
          <a:p>
            <a:r>
              <a:rPr lang="en-GB" smtClean="0"/>
              <a:t>Cobranding</a:t>
            </a:r>
            <a:endParaRPr lang="en-GB"/>
          </a:p>
        </p:txBody>
      </p:sp>
      <p:sp>
        <p:nvSpPr>
          <p:cNvPr id="9" name="OurLogo"/>
          <p:cNvSpPr>
            <a:spLocks noGrp="1" noChangeAspect="1"/>
          </p:cNvSpPr>
          <p:nvPr>
            <p:ph type="pic" sz="quarter" idx="14"/>
          </p:nvPr>
        </p:nvSpPr>
        <p:spPr>
          <a:xfrm>
            <a:off x="7704000" y="576000"/>
            <a:ext cx="828000" cy="828000"/>
          </a:xfrm>
        </p:spPr>
        <p:txBody>
          <a:bodyPr/>
          <a:lstStyle>
            <a:lvl1pPr marL="0" indent="0">
              <a:buNone/>
              <a:defRPr/>
            </a:lvl1pPr>
          </a:lstStyle>
          <a:p>
            <a:r>
              <a:rPr lang="en-US" smtClean="0"/>
              <a:t>Click icon to add picture</a:t>
            </a:r>
            <a:endParaRPr lang="en-GB"/>
          </a:p>
        </p:txBody>
      </p:sp>
      <p:sp>
        <p:nvSpPr>
          <p:cNvPr id="12" name="Cover Additional Title"/>
          <p:cNvSpPr>
            <a:spLocks noGrp="1"/>
          </p:cNvSpPr>
          <p:nvPr>
            <p:ph type="body" sz="quarter" idx="11"/>
          </p:nvPr>
        </p:nvSpPr>
        <p:spPr>
          <a:xfrm>
            <a:off x="3481219" y="4082725"/>
            <a:ext cx="5061439" cy="686125"/>
          </a:xfrm>
        </p:spPr>
        <p:txBody>
          <a:bodyPr>
            <a:normAutofit/>
          </a:bodyPr>
          <a:lstStyle>
            <a:lvl1pPr marL="0" indent="0" algn="r">
              <a:buNone/>
              <a:defRPr sz="1600" baseline="0">
                <a:solidFill>
                  <a:srgbClr val="4D4D4D"/>
                </a:solidFill>
                <a:latin typeface="+mj-lt"/>
              </a:defRPr>
            </a:lvl1pPr>
            <a:lvl2pPr>
              <a:defRPr>
                <a:solidFill>
                  <a:schemeClr val="tx2"/>
                </a:solidFill>
                <a:latin typeface="+mj-lt"/>
              </a:defRPr>
            </a:lvl2pPr>
            <a:lvl3pPr>
              <a:defRPr>
                <a:solidFill>
                  <a:schemeClr val="tx2"/>
                </a:solidFill>
                <a:latin typeface="+mj-lt"/>
              </a:defRPr>
            </a:lvl3pPr>
            <a:lvl4pPr>
              <a:defRPr>
                <a:solidFill>
                  <a:schemeClr val="tx2"/>
                </a:solidFill>
                <a:latin typeface="+mj-lt"/>
              </a:defRPr>
            </a:lvl4pPr>
            <a:lvl5pPr>
              <a:defRPr>
                <a:solidFill>
                  <a:schemeClr val="tx2"/>
                </a:solidFill>
                <a:latin typeface="+mj-lt"/>
              </a:defRPr>
            </a:lvl5pPr>
          </a:lstStyle>
          <a:p>
            <a:pPr lvl="0"/>
            <a:r>
              <a:rPr lang="en-US" smtClean="0"/>
              <a:t>Click to edit Master text styles</a:t>
            </a:r>
          </a:p>
        </p:txBody>
      </p:sp>
      <p:sp>
        <p:nvSpPr>
          <p:cNvPr id="11" name="Cover Subtitle"/>
          <p:cNvSpPr>
            <a:spLocks noGrp="1"/>
          </p:cNvSpPr>
          <p:nvPr>
            <p:ph type="body" sz="quarter" idx="10"/>
          </p:nvPr>
        </p:nvSpPr>
        <p:spPr>
          <a:xfrm>
            <a:off x="3481219" y="3636124"/>
            <a:ext cx="5061439" cy="430213"/>
          </a:xfrm>
        </p:spPr>
        <p:txBody>
          <a:bodyPr>
            <a:noAutofit/>
          </a:bodyPr>
          <a:lstStyle>
            <a:lvl1pPr marL="0" indent="0" algn="r">
              <a:buNone/>
              <a:defRPr sz="2400">
                <a:solidFill>
                  <a:schemeClr val="accent1"/>
                </a:solidFill>
                <a:latin typeface="+mj-lt"/>
              </a:defRPr>
            </a:lvl1pPr>
            <a:lvl2pPr>
              <a:defRPr>
                <a:solidFill>
                  <a:schemeClr val="tx2"/>
                </a:solidFill>
                <a:latin typeface="+mj-lt"/>
              </a:defRPr>
            </a:lvl2pPr>
            <a:lvl3pPr>
              <a:defRPr>
                <a:solidFill>
                  <a:schemeClr val="tx2"/>
                </a:solidFill>
                <a:latin typeface="+mj-lt"/>
              </a:defRPr>
            </a:lvl3pPr>
            <a:lvl4pPr>
              <a:defRPr>
                <a:solidFill>
                  <a:schemeClr val="tx2"/>
                </a:solidFill>
                <a:latin typeface="+mj-lt"/>
              </a:defRPr>
            </a:lvl4pPr>
            <a:lvl5pPr>
              <a:defRPr>
                <a:solidFill>
                  <a:schemeClr val="tx2"/>
                </a:solidFill>
                <a:latin typeface="+mj-lt"/>
              </a:defRPr>
            </a:lvl5pPr>
          </a:lstStyle>
          <a:p>
            <a:pPr lvl="0"/>
            <a:r>
              <a:rPr lang="en-US" smtClean="0"/>
              <a:t>Click to edit Master text styles</a:t>
            </a:r>
          </a:p>
        </p:txBody>
      </p:sp>
      <p:sp>
        <p:nvSpPr>
          <p:cNvPr id="8" name="Cover Title"/>
          <p:cNvSpPr>
            <a:spLocks noGrp="1"/>
          </p:cNvSpPr>
          <p:nvPr>
            <p:ph type="title"/>
          </p:nvPr>
        </p:nvSpPr>
        <p:spPr>
          <a:xfrm>
            <a:off x="1811547" y="3180321"/>
            <a:ext cx="6730781" cy="446400"/>
          </a:xfrm>
        </p:spPr>
        <p:txBody>
          <a:bodyPr anchor="b" anchorCtr="0">
            <a:noAutofit/>
          </a:bodyPr>
          <a:lstStyle>
            <a:lvl1pPr algn="r">
              <a:defRPr sz="3200"/>
            </a:lvl1pPr>
          </a:lstStyle>
          <a:p>
            <a:r>
              <a:rPr lang="en-US" smtClean="0"/>
              <a:t>Click to edit Master title style</a:t>
            </a:r>
            <a:endParaRPr lang="en-GB" dirty="0"/>
          </a:p>
        </p:txBody>
      </p:sp>
    </p:spTree>
    <p:extLst>
      <p:ext uri="{BB962C8B-B14F-4D97-AF65-F5344CB8AC3E}">
        <p14:creationId xmlns:p14="http://schemas.microsoft.com/office/powerpoint/2010/main" val="28860733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Slide ready for Picture">
    <p:spTree>
      <p:nvGrpSpPr>
        <p:cNvPr id="1" name=""/>
        <p:cNvGrpSpPr/>
        <p:nvPr/>
      </p:nvGrpSpPr>
      <p:grpSpPr>
        <a:xfrm>
          <a:off x="0" y="0"/>
          <a:ext cx="0" cy="0"/>
          <a:chOff x="0" y="0"/>
          <a:chExt cx="0" cy="0"/>
        </a:xfrm>
      </p:grpSpPr>
      <p:sp>
        <p:nvSpPr>
          <p:cNvPr id="10" name="Cobranding Logo"/>
          <p:cNvSpPr>
            <a:spLocks noGrp="1"/>
          </p:cNvSpPr>
          <p:nvPr>
            <p:ph type="pic" sz="quarter" idx="13" hasCustomPrompt="1"/>
          </p:nvPr>
        </p:nvSpPr>
        <p:spPr>
          <a:xfrm>
            <a:off x="6075683" y="1785938"/>
            <a:ext cx="2466975" cy="1216025"/>
          </a:xfrm>
        </p:spPr>
        <p:txBody>
          <a:bodyPr/>
          <a:lstStyle>
            <a:lvl1pPr marL="0" indent="0">
              <a:buFontTx/>
              <a:buNone/>
              <a:defRPr/>
            </a:lvl1pPr>
          </a:lstStyle>
          <a:p>
            <a:r>
              <a:rPr lang="en-GB" smtClean="0"/>
              <a:t>Cobranding</a:t>
            </a:r>
            <a:endParaRPr lang="en-GB"/>
          </a:p>
        </p:txBody>
      </p:sp>
      <p:sp>
        <p:nvSpPr>
          <p:cNvPr id="9" name="OurLogo"/>
          <p:cNvSpPr>
            <a:spLocks noGrp="1" noChangeAspect="1"/>
          </p:cNvSpPr>
          <p:nvPr>
            <p:ph type="pic" sz="quarter" idx="14"/>
          </p:nvPr>
        </p:nvSpPr>
        <p:spPr>
          <a:xfrm>
            <a:off x="7704000" y="576000"/>
            <a:ext cx="828000" cy="828000"/>
          </a:xfrm>
        </p:spPr>
        <p:txBody>
          <a:bodyPr/>
          <a:lstStyle>
            <a:lvl1pPr marL="0" indent="0">
              <a:buNone/>
              <a:defRPr/>
            </a:lvl1pPr>
          </a:lstStyle>
          <a:p>
            <a:r>
              <a:rPr lang="en-US" smtClean="0"/>
              <a:t>Click icon to add picture</a:t>
            </a:r>
            <a:endParaRPr lang="en-GB"/>
          </a:p>
        </p:txBody>
      </p:sp>
      <p:sp>
        <p:nvSpPr>
          <p:cNvPr id="12" name="Cover Additional Title"/>
          <p:cNvSpPr>
            <a:spLocks noGrp="1"/>
          </p:cNvSpPr>
          <p:nvPr>
            <p:ph type="body" sz="quarter" idx="11"/>
          </p:nvPr>
        </p:nvSpPr>
        <p:spPr>
          <a:xfrm>
            <a:off x="3481219" y="4082725"/>
            <a:ext cx="5061439" cy="686125"/>
          </a:xfrm>
        </p:spPr>
        <p:txBody>
          <a:bodyPr>
            <a:normAutofit/>
          </a:bodyPr>
          <a:lstStyle>
            <a:lvl1pPr marL="0" indent="0" algn="r">
              <a:buNone/>
              <a:defRPr sz="1600" baseline="0">
                <a:solidFill>
                  <a:srgbClr val="4D4D4D"/>
                </a:solidFill>
                <a:latin typeface="+mj-lt"/>
              </a:defRPr>
            </a:lvl1pPr>
            <a:lvl2pPr>
              <a:defRPr>
                <a:solidFill>
                  <a:schemeClr val="tx2"/>
                </a:solidFill>
                <a:latin typeface="+mj-lt"/>
              </a:defRPr>
            </a:lvl2pPr>
            <a:lvl3pPr>
              <a:defRPr>
                <a:solidFill>
                  <a:schemeClr val="tx2"/>
                </a:solidFill>
                <a:latin typeface="+mj-lt"/>
              </a:defRPr>
            </a:lvl3pPr>
            <a:lvl4pPr>
              <a:defRPr>
                <a:solidFill>
                  <a:schemeClr val="tx2"/>
                </a:solidFill>
                <a:latin typeface="+mj-lt"/>
              </a:defRPr>
            </a:lvl4pPr>
            <a:lvl5pPr>
              <a:defRPr>
                <a:solidFill>
                  <a:schemeClr val="tx2"/>
                </a:solidFill>
                <a:latin typeface="+mj-lt"/>
              </a:defRPr>
            </a:lvl5pPr>
          </a:lstStyle>
          <a:p>
            <a:pPr lvl="0"/>
            <a:r>
              <a:rPr lang="en-US" smtClean="0"/>
              <a:t>Click to edit Master text styles</a:t>
            </a:r>
          </a:p>
        </p:txBody>
      </p:sp>
      <p:sp>
        <p:nvSpPr>
          <p:cNvPr id="11" name="Cover Subtitle"/>
          <p:cNvSpPr>
            <a:spLocks noGrp="1"/>
          </p:cNvSpPr>
          <p:nvPr>
            <p:ph type="body" sz="quarter" idx="10"/>
          </p:nvPr>
        </p:nvSpPr>
        <p:spPr>
          <a:xfrm>
            <a:off x="3481219" y="3636124"/>
            <a:ext cx="5061439" cy="430213"/>
          </a:xfrm>
        </p:spPr>
        <p:txBody>
          <a:bodyPr>
            <a:noAutofit/>
          </a:bodyPr>
          <a:lstStyle>
            <a:lvl1pPr marL="0" indent="0" algn="r">
              <a:buNone/>
              <a:defRPr sz="2400">
                <a:solidFill>
                  <a:schemeClr val="accent1"/>
                </a:solidFill>
                <a:latin typeface="+mj-lt"/>
              </a:defRPr>
            </a:lvl1pPr>
            <a:lvl2pPr>
              <a:defRPr>
                <a:solidFill>
                  <a:schemeClr val="tx2"/>
                </a:solidFill>
                <a:latin typeface="+mj-lt"/>
              </a:defRPr>
            </a:lvl2pPr>
            <a:lvl3pPr>
              <a:defRPr>
                <a:solidFill>
                  <a:schemeClr val="tx2"/>
                </a:solidFill>
                <a:latin typeface="+mj-lt"/>
              </a:defRPr>
            </a:lvl3pPr>
            <a:lvl4pPr>
              <a:defRPr>
                <a:solidFill>
                  <a:schemeClr val="tx2"/>
                </a:solidFill>
                <a:latin typeface="+mj-lt"/>
              </a:defRPr>
            </a:lvl4pPr>
            <a:lvl5pPr>
              <a:defRPr>
                <a:solidFill>
                  <a:schemeClr val="tx2"/>
                </a:solidFill>
                <a:latin typeface="+mj-lt"/>
              </a:defRPr>
            </a:lvl5pPr>
          </a:lstStyle>
          <a:p>
            <a:pPr lvl="0"/>
            <a:r>
              <a:rPr lang="en-US" smtClean="0"/>
              <a:t>Click to edit Master text styles</a:t>
            </a:r>
          </a:p>
        </p:txBody>
      </p:sp>
      <p:sp>
        <p:nvSpPr>
          <p:cNvPr id="8" name="Cover Title"/>
          <p:cNvSpPr>
            <a:spLocks noGrp="1"/>
          </p:cNvSpPr>
          <p:nvPr>
            <p:ph type="title"/>
          </p:nvPr>
        </p:nvSpPr>
        <p:spPr>
          <a:xfrm>
            <a:off x="1811547" y="3180321"/>
            <a:ext cx="6730781" cy="446400"/>
          </a:xfrm>
        </p:spPr>
        <p:txBody>
          <a:bodyPr anchor="b" anchorCtr="0">
            <a:noAutofit/>
          </a:bodyPr>
          <a:lstStyle>
            <a:lvl1pPr algn="r">
              <a:defRPr sz="3200"/>
            </a:lvl1pPr>
          </a:lstStyle>
          <a:p>
            <a:r>
              <a:rPr lang="en-US" smtClean="0"/>
              <a:t>Click to edit Master title style</a:t>
            </a:r>
            <a:endParaRPr lang="en-GB" dirty="0"/>
          </a:p>
        </p:txBody>
      </p:sp>
    </p:spTree>
    <p:extLst>
      <p:ext uri="{BB962C8B-B14F-4D97-AF65-F5344CB8AC3E}">
        <p14:creationId xmlns:p14="http://schemas.microsoft.com/office/powerpoint/2010/main" val="26837313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ntent and Title">
    <p:spTree>
      <p:nvGrpSpPr>
        <p:cNvPr id="1" name=""/>
        <p:cNvGrpSpPr/>
        <p:nvPr/>
      </p:nvGrpSpPr>
      <p:grpSpPr>
        <a:xfrm>
          <a:off x="0" y="0"/>
          <a:ext cx="0" cy="0"/>
          <a:chOff x="0" y="0"/>
          <a:chExt cx="0" cy="0"/>
        </a:xfrm>
      </p:grpSpPr>
      <p:sp>
        <p:nvSpPr>
          <p:cNvPr id="13" name="Entity Name Placeholder"/>
          <p:cNvSpPr>
            <a:spLocks noGrp="1"/>
          </p:cNvSpPr>
          <p:nvPr>
            <p:ph type="ftr" sz="quarter" idx="3"/>
          </p:nvPr>
        </p:nvSpPr>
        <p:spPr>
          <a:xfrm>
            <a:off x="5765041" y="4837040"/>
            <a:ext cx="2895600" cy="216000"/>
          </a:xfrm>
          <a:prstGeom prst="rect">
            <a:avLst/>
          </a:prstGeom>
        </p:spPr>
        <p:txBody>
          <a:bodyPr vert="horz" lIns="0" tIns="45720" rIns="0" bIns="45720" rtlCol="0" anchor="ctr"/>
          <a:lstStyle>
            <a:lvl1pPr algn="ctr">
              <a:defRPr sz="800">
                <a:solidFill>
                  <a:schemeClr val="accent1"/>
                </a:solidFill>
                <a:latin typeface="Calibri" panose="020F0502020204030204" pitchFamily="34" charset="0"/>
              </a:defRPr>
            </a:lvl1pPr>
          </a:lstStyle>
          <a:p>
            <a:pPr algn="r"/>
            <a:r>
              <a:rPr lang="de-DE" smtClean="0"/>
              <a:t>Hogan Lovells</a:t>
            </a:r>
          </a:p>
        </p:txBody>
      </p:sp>
      <p:sp>
        <p:nvSpPr>
          <p:cNvPr id="12" name="Slide Number"/>
          <p:cNvSpPr>
            <a:spLocks noGrp="1"/>
          </p:cNvSpPr>
          <p:nvPr>
            <p:ph type="sldNum" sz="quarter" idx="4"/>
          </p:nvPr>
        </p:nvSpPr>
        <p:spPr>
          <a:xfrm>
            <a:off x="8676542" y="4834959"/>
            <a:ext cx="305532" cy="215444"/>
          </a:xfrm>
          <a:prstGeom prst="rect">
            <a:avLst/>
          </a:prstGeom>
        </p:spPr>
        <p:txBody>
          <a:bodyPr vert="horz" wrap="none" lIns="0" tIns="45720" rIns="91440" bIns="45720" rtlCol="0" anchor="ctr">
            <a:spAutoFit/>
          </a:bodyPr>
          <a:lstStyle>
            <a:lvl1pPr algn="r">
              <a:defRPr sz="800">
                <a:solidFill>
                  <a:schemeClr val="accent1"/>
                </a:solidFill>
                <a:latin typeface="Calibri" panose="020F0502020204030204" pitchFamily="34" charset="0"/>
              </a:defRPr>
            </a:lvl1pPr>
          </a:lstStyle>
          <a:p>
            <a:r>
              <a:rPr lang="en-GB" smtClean="0"/>
              <a:t>|  </a:t>
            </a:r>
            <a:fld id="{6967D197-2218-4700-B211-63EF06F51A7E}" type="slidenum">
              <a:rPr lang="en-GB" smtClean="0"/>
              <a:pPr/>
              <a:t>‹#›</a:t>
            </a:fld>
            <a:endParaRPr lang="en-GB"/>
          </a:p>
        </p:txBody>
      </p:sp>
      <p:cxnSp>
        <p:nvCxnSpPr>
          <p:cNvPr id="8" name="Line under Title"/>
          <p:cNvCxnSpPr/>
          <p:nvPr userDrawn="1"/>
        </p:nvCxnSpPr>
        <p:spPr>
          <a:xfrm flipH="1">
            <a:off x="288000" y="735227"/>
            <a:ext cx="8568000" cy="0"/>
          </a:xfrm>
          <a:prstGeom prst="line">
            <a:avLst/>
          </a:prstGeom>
          <a:ln w="6350">
            <a:solidFill>
              <a:schemeClr val="accent1"/>
            </a:solidFill>
          </a:ln>
        </p:spPr>
        <p:style>
          <a:lnRef idx="1">
            <a:schemeClr val="accent1"/>
          </a:lnRef>
          <a:fillRef idx="0">
            <a:schemeClr val="accent1"/>
          </a:fillRef>
          <a:effectRef idx="0">
            <a:schemeClr val="accent1"/>
          </a:effectRef>
          <a:fontRef idx="minor">
            <a:schemeClr val="tx1"/>
          </a:fontRef>
        </p:style>
      </p:cxnSp>
      <p:sp>
        <p:nvSpPr>
          <p:cNvPr id="6" name="Content"/>
          <p:cNvSpPr>
            <a:spLocks noGrp="1"/>
          </p:cNvSpPr>
          <p:nvPr>
            <p:ph sz="quarter" idx="12"/>
          </p:nvPr>
        </p:nvSpPr>
        <p:spPr>
          <a:xfrm>
            <a:off x="288000" y="900000"/>
            <a:ext cx="8568000" cy="393781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2" name="Slide Title"/>
          <p:cNvSpPr>
            <a:spLocks noGrp="1"/>
          </p:cNvSpPr>
          <p:nvPr>
            <p:ph type="title"/>
          </p:nvPr>
        </p:nvSpPr>
        <p:spPr/>
        <p:txBody>
          <a:bodyPr/>
          <a:lstStyle/>
          <a:p>
            <a:r>
              <a:rPr lang="en-US" smtClean="0"/>
              <a:t>Click to edit Master title style</a:t>
            </a:r>
            <a:endParaRPr lang="en-GB" dirty="0"/>
          </a:p>
        </p:txBody>
      </p:sp>
    </p:spTree>
    <p:extLst>
      <p:ext uri="{BB962C8B-B14F-4D97-AF65-F5344CB8AC3E}">
        <p14:creationId xmlns:p14="http://schemas.microsoft.com/office/powerpoint/2010/main" val="20567690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ntent and Title with quote">
    <p:spTree>
      <p:nvGrpSpPr>
        <p:cNvPr id="1" name=""/>
        <p:cNvGrpSpPr/>
        <p:nvPr/>
      </p:nvGrpSpPr>
      <p:grpSpPr>
        <a:xfrm>
          <a:off x="0" y="0"/>
          <a:ext cx="0" cy="0"/>
          <a:chOff x="0" y="0"/>
          <a:chExt cx="0" cy="0"/>
        </a:xfrm>
      </p:grpSpPr>
      <p:sp>
        <p:nvSpPr>
          <p:cNvPr id="11" name="Entity Name Placeholder"/>
          <p:cNvSpPr>
            <a:spLocks noGrp="1"/>
          </p:cNvSpPr>
          <p:nvPr>
            <p:ph type="ftr" sz="quarter" idx="3"/>
          </p:nvPr>
        </p:nvSpPr>
        <p:spPr>
          <a:xfrm>
            <a:off x="5765041" y="4837040"/>
            <a:ext cx="2895600" cy="216000"/>
          </a:xfrm>
          <a:prstGeom prst="rect">
            <a:avLst/>
          </a:prstGeom>
        </p:spPr>
        <p:txBody>
          <a:bodyPr vert="horz" lIns="0" tIns="45720" rIns="0" bIns="45720" rtlCol="0" anchor="ctr"/>
          <a:lstStyle>
            <a:lvl1pPr algn="ctr">
              <a:defRPr sz="800">
                <a:solidFill>
                  <a:schemeClr val="accent1"/>
                </a:solidFill>
                <a:latin typeface="Calibri" panose="020F0502020204030204" pitchFamily="34" charset="0"/>
              </a:defRPr>
            </a:lvl1pPr>
          </a:lstStyle>
          <a:p>
            <a:pPr algn="r"/>
            <a:r>
              <a:rPr lang="de-DE" smtClean="0"/>
              <a:t>Hogan Lovells</a:t>
            </a:r>
          </a:p>
        </p:txBody>
      </p:sp>
      <p:sp>
        <p:nvSpPr>
          <p:cNvPr id="10" name="Slide Number"/>
          <p:cNvSpPr>
            <a:spLocks noGrp="1"/>
          </p:cNvSpPr>
          <p:nvPr>
            <p:ph type="sldNum" sz="quarter" idx="4"/>
          </p:nvPr>
        </p:nvSpPr>
        <p:spPr>
          <a:xfrm>
            <a:off x="8676542" y="4834959"/>
            <a:ext cx="305532" cy="215444"/>
          </a:xfrm>
          <a:prstGeom prst="rect">
            <a:avLst/>
          </a:prstGeom>
        </p:spPr>
        <p:txBody>
          <a:bodyPr vert="horz" wrap="none" lIns="0" tIns="45720" rIns="91440" bIns="45720" rtlCol="0" anchor="ctr">
            <a:spAutoFit/>
          </a:bodyPr>
          <a:lstStyle>
            <a:lvl1pPr algn="r">
              <a:defRPr sz="800">
                <a:solidFill>
                  <a:schemeClr val="accent1"/>
                </a:solidFill>
                <a:latin typeface="Calibri" panose="020F0502020204030204" pitchFamily="34" charset="0"/>
              </a:defRPr>
            </a:lvl1pPr>
          </a:lstStyle>
          <a:p>
            <a:r>
              <a:rPr lang="en-GB" smtClean="0"/>
              <a:t>|  </a:t>
            </a:r>
            <a:fld id="{6967D197-2218-4700-B211-63EF06F51A7E}" type="slidenum">
              <a:rPr lang="en-GB" smtClean="0"/>
              <a:pPr/>
              <a:t>‹#›</a:t>
            </a:fld>
            <a:endParaRPr lang="en-GB"/>
          </a:p>
        </p:txBody>
      </p:sp>
      <p:cxnSp>
        <p:nvCxnSpPr>
          <p:cNvPr id="8" name="Line under Title"/>
          <p:cNvCxnSpPr/>
          <p:nvPr userDrawn="1"/>
        </p:nvCxnSpPr>
        <p:spPr>
          <a:xfrm flipH="1">
            <a:off x="288000" y="735227"/>
            <a:ext cx="8568000" cy="0"/>
          </a:xfrm>
          <a:prstGeom prst="line">
            <a:avLst/>
          </a:prstGeom>
          <a:ln w="6350">
            <a:solidFill>
              <a:schemeClr val="accent1"/>
            </a:solidFill>
          </a:ln>
        </p:spPr>
        <p:style>
          <a:lnRef idx="1">
            <a:schemeClr val="accent1"/>
          </a:lnRef>
          <a:fillRef idx="0">
            <a:schemeClr val="accent1"/>
          </a:fillRef>
          <a:effectRef idx="0">
            <a:schemeClr val="accent1"/>
          </a:effectRef>
          <a:fontRef idx="minor">
            <a:schemeClr val="tx1"/>
          </a:fontRef>
        </p:style>
      </p:cxnSp>
      <p:sp>
        <p:nvSpPr>
          <p:cNvPr id="5" name="Quote Text"/>
          <p:cNvSpPr>
            <a:spLocks noGrp="1"/>
          </p:cNvSpPr>
          <p:nvPr>
            <p:ph type="body" sz="quarter" idx="13"/>
          </p:nvPr>
        </p:nvSpPr>
        <p:spPr>
          <a:xfrm>
            <a:off x="6478247" y="2410933"/>
            <a:ext cx="2377754" cy="1874881"/>
          </a:xfrm>
        </p:spPr>
        <p:txBody>
          <a:bodyPr lIns="0" rIns="0" anchor="ctr" anchorCtr="0">
            <a:normAutofit/>
          </a:bodyPr>
          <a:lstStyle>
            <a:lvl1pPr marL="0" indent="0">
              <a:spcAft>
                <a:spcPts val="600"/>
              </a:spcAft>
              <a:buNone/>
              <a:defRPr sz="2000" b="1" baseline="0">
                <a:solidFill>
                  <a:srgbClr val="4D4D4D"/>
                </a:solidFill>
                <a:latin typeface="Calibri" panose="020F0502020204030204" pitchFamily="34" charset="0"/>
                <a:cs typeface="Calibri" panose="020F0502020204030204" pitchFamily="34" charset="0"/>
              </a:defRPr>
            </a:lvl1pPr>
          </a:lstStyle>
          <a:p>
            <a:pPr lvl="0"/>
            <a:r>
              <a:rPr lang="en-US" smtClean="0"/>
              <a:t>Click to edit Master text styles</a:t>
            </a:r>
          </a:p>
        </p:txBody>
      </p:sp>
      <p:sp>
        <p:nvSpPr>
          <p:cNvPr id="9" name="Quote Source"/>
          <p:cNvSpPr>
            <a:spLocks noGrp="1"/>
          </p:cNvSpPr>
          <p:nvPr>
            <p:ph type="body" sz="quarter" idx="14"/>
          </p:nvPr>
        </p:nvSpPr>
        <p:spPr>
          <a:xfrm>
            <a:off x="6896159" y="4304243"/>
            <a:ext cx="1959842" cy="539701"/>
          </a:xfrm>
        </p:spPr>
        <p:txBody>
          <a:bodyPr lIns="0" rIns="0">
            <a:noAutofit/>
          </a:bodyPr>
          <a:lstStyle>
            <a:lvl1pPr marL="0" indent="0" algn="r">
              <a:spcAft>
                <a:spcPts val="0"/>
              </a:spcAft>
              <a:buNone/>
              <a:defRPr sz="1400" i="1" baseline="0">
                <a:solidFill>
                  <a:srgbClr val="4D4D4D"/>
                </a:solidFill>
                <a:latin typeface="Calibri" panose="020F0502020204030204" pitchFamily="34" charset="0"/>
                <a:cs typeface="Calibri" panose="020F0502020204030204" pitchFamily="34" charset="0"/>
              </a:defRPr>
            </a:lvl1pPr>
          </a:lstStyle>
          <a:p>
            <a:pPr lvl="0"/>
            <a:r>
              <a:rPr lang="en-US" smtClean="0"/>
              <a:t>Click to edit Master text styles</a:t>
            </a:r>
          </a:p>
        </p:txBody>
      </p:sp>
      <p:sp>
        <p:nvSpPr>
          <p:cNvPr id="6" name="Content"/>
          <p:cNvSpPr>
            <a:spLocks noGrp="1"/>
          </p:cNvSpPr>
          <p:nvPr>
            <p:ph sz="quarter" idx="12"/>
          </p:nvPr>
        </p:nvSpPr>
        <p:spPr>
          <a:xfrm>
            <a:off x="288000" y="900000"/>
            <a:ext cx="5498547" cy="4002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2" name="Slide Title"/>
          <p:cNvSpPr>
            <a:spLocks noGrp="1"/>
          </p:cNvSpPr>
          <p:nvPr>
            <p:ph type="title"/>
          </p:nvPr>
        </p:nvSpPr>
        <p:spPr/>
        <p:txBody>
          <a:bodyPr/>
          <a:lstStyle>
            <a:lvl1pPr>
              <a:defRPr baseline="0">
                <a:solidFill>
                  <a:srgbClr val="333333"/>
                </a:solidFill>
              </a:defRPr>
            </a:lvl1pPr>
          </a:lstStyle>
          <a:p>
            <a:r>
              <a:rPr lang="en-US" smtClean="0"/>
              <a:t>Click to edit Master title style</a:t>
            </a:r>
            <a:endParaRPr lang="en-GB"/>
          </a:p>
        </p:txBody>
      </p:sp>
    </p:spTree>
    <p:extLst>
      <p:ext uri="{BB962C8B-B14F-4D97-AF65-F5344CB8AC3E}">
        <p14:creationId xmlns:p14="http://schemas.microsoft.com/office/powerpoint/2010/main" val="32860530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ntent and Title with quote ALT">
    <p:spTree>
      <p:nvGrpSpPr>
        <p:cNvPr id="1" name=""/>
        <p:cNvGrpSpPr/>
        <p:nvPr/>
      </p:nvGrpSpPr>
      <p:grpSpPr>
        <a:xfrm>
          <a:off x="0" y="0"/>
          <a:ext cx="0" cy="0"/>
          <a:chOff x="0" y="0"/>
          <a:chExt cx="0" cy="0"/>
        </a:xfrm>
      </p:grpSpPr>
      <p:sp>
        <p:nvSpPr>
          <p:cNvPr id="11" name="Entity Name Placeholder"/>
          <p:cNvSpPr>
            <a:spLocks noGrp="1"/>
          </p:cNvSpPr>
          <p:nvPr>
            <p:ph type="ftr" sz="quarter" idx="3"/>
          </p:nvPr>
        </p:nvSpPr>
        <p:spPr>
          <a:xfrm>
            <a:off x="5765041" y="4837040"/>
            <a:ext cx="2895600" cy="216000"/>
          </a:xfrm>
          <a:prstGeom prst="rect">
            <a:avLst/>
          </a:prstGeom>
        </p:spPr>
        <p:txBody>
          <a:bodyPr vert="horz" lIns="0" tIns="45720" rIns="0" bIns="45720" rtlCol="0" anchor="ctr"/>
          <a:lstStyle>
            <a:lvl1pPr algn="ctr">
              <a:defRPr sz="800">
                <a:solidFill>
                  <a:schemeClr val="accent1"/>
                </a:solidFill>
                <a:latin typeface="Calibri" panose="020F0502020204030204" pitchFamily="34" charset="0"/>
              </a:defRPr>
            </a:lvl1pPr>
          </a:lstStyle>
          <a:p>
            <a:pPr algn="r"/>
            <a:r>
              <a:rPr lang="de-DE" smtClean="0"/>
              <a:t>Hogan Lovells</a:t>
            </a:r>
          </a:p>
        </p:txBody>
      </p:sp>
      <p:sp>
        <p:nvSpPr>
          <p:cNvPr id="10" name="Slide Number"/>
          <p:cNvSpPr>
            <a:spLocks noGrp="1"/>
          </p:cNvSpPr>
          <p:nvPr>
            <p:ph type="sldNum" sz="quarter" idx="4"/>
          </p:nvPr>
        </p:nvSpPr>
        <p:spPr>
          <a:xfrm>
            <a:off x="8676542" y="4834959"/>
            <a:ext cx="305532" cy="215444"/>
          </a:xfrm>
          <a:prstGeom prst="rect">
            <a:avLst/>
          </a:prstGeom>
        </p:spPr>
        <p:txBody>
          <a:bodyPr vert="horz" wrap="none" lIns="0" tIns="45720" rIns="91440" bIns="45720" rtlCol="0" anchor="ctr">
            <a:spAutoFit/>
          </a:bodyPr>
          <a:lstStyle>
            <a:lvl1pPr algn="r">
              <a:defRPr sz="800">
                <a:solidFill>
                  <a:schemeClr val="accent1"/>
                </a:solidFill>
                <a:latin typeface="Calibri" panose="020F0502020204030204" pitchFamily="34" charset="0"/>
              </a:defRPr>
            </a:lvl1pPr>
          </a:lstStyle>
          <a:p>
            <a:r>
              <a:rPr lang="en-GB" smtClean="0"/>
              <a:t>|  </a:t>
            </a:r>
            <a:fld id="{6967D197-2218-4700-B211-63EF06F51A7E}" type="slidenum">
              <a:rPr lang="en-GB" smtClean="0"/>
              <a:pPr/>
              <a:t>‹#›</a:t>
            </a:fld>
            <a:endParaRPr lang="en-GB"/>
          </a:p>
        </p:txBody>
      </p:sp>
      <p:cxnSp>
        <p:nvCxnSpPr>
          <p:cNvPr id="8" name="Line under Title"/>
          <p:cNvCxnSpPr/>
          <p:nvPr userDrawn="1"/>
        </p:nvCxnSpPr>
        <p:spPr>
          <a:xfrm flipH="1">
            <a:off x="288000" y="735227"/>
            <a:ext cx="8568000" cy="0"/>
          </a:xfrm>
          <a:prstGeom prst="line">
            <a:avLst/>
          </a:prstGeom>
          <a:ln w="6350">
            <a:solidFill>
              <a:schemeClr val="accent1"/>
            </a:solidFill>
          </a:ln>
        </p:spPr>
        <p:style>
          <a:lnRef idx="1">
            <a:schemeClr val="accent1"/>
          </a:lnRef>
          <a:fillRef idx="0">
            <a:schemeClr val="accent1"/>
          </a:fillRef>
          <a:effectRef idx="0">
            <a:schemeClr val="accent1"/>
          </a:effectRef>
          <a:fontRef idx="minor">
            <a:schemeClr val="tx1"/>
          </a:fontRef>
        </p:style>
      </p:cxnSp>
      <p:sp>
        <p:nvSpPr>
          <p:cNvPr id="9" name="Quote Source"/>
          <p:cNvSpPr>
            <a:spLocks noGrp="1"/>
          </p:cNvSpPr>
          <p:nvPr>
            <p:ph type="body" sz="quarter" idx="14"/>
          </p:nvPr>
        </p:nvSpPr>
        <p:spPr>
          <a:xfrm>
            <a:off x="6896159" y="4304243"/>
            <a:ext cx="1959842" cy="539701"/>
          </a:xfrm>
        </p:spPr>
        <p:txBody>
          <a:bodyPr lIns="0" rIns="0">
            <a:noAutofit/>
          </a:bodyPr>
          <a:lstStyle>
            <a:lvl1pPr marL="0" indent="0" algn="r">
              <a:spcAft>
                <a:spcPts val="0"/>
              </a:spcAft>
              <a:buNone/>
              <a:defRPr sz="1400" i="1" baseline="0">
                <a:solidFill>
                  <a:srgbClr val="4D4D4D"/>
                </a:solidFill>
                <a:latin typeface="Calibri" panose="020F0502020204030204" pitchFamily="34" charset="0"/>
                <a:cs typeface="Calibri" panose="020F0502020204030204" pitchFamily="34" charset="0"/>
              </a:defRPr>
            </a:lvl1pPr>
          </a:lstStyle>
          <a:p>
            <a:pPr lvl="0"/>
            <a:r>
              <a:rPr lang="en-US" smtClean="0"/>
              <a:t>Click to edit Master text styles</a:t>
            </a:r>
          </a:p>
        </p:txBody>
      </p:sp>
      <p:sp>
        <p:nvSpPr>
          <p:cNvPr id="5" name="Quote Text"/>
          <p:cNvSpPr>
            <a:spLocks noGrp="1"/>
          </p:cNvSpPr>
          <p:nvPr>
            <p:ph type="body" sz="quarter" idx="13"/>
          </p:nvPr>
        </p:nvSpPr>
        <p:spPr>
          <a:xfrm>
            <a:off x="6478247" y="2410933"/>
            <a:ext cx="2377754" cy="1874881"/>
          </a:xfrm>
        </p:spPr>
        <p:txBody>
          <a:bodyPr lIns="0" rIns="0" anchor="ctr" anchorCtr="0">
            <a:normAutofit/>
          </a:bodyPr>
          <a:lstStyle>
            <a:lvl1pPr marL="0" indent="0">
              <a:spcAft>
                <a:spcPts val="600"/>
              </a:spcAft>
              <a:buNone/>
              <a:defRPr sz="2000" b="1" baseline="0">
                <a:solidFill>
                  <a:srgbClr val="4D4D4D"/>
                </a:solidFill>
                <a:latin typeface="Calibri" panose="020F0502020204030204" pitchFamily="34" charset="0"/>
                <a:cs typeface="Calibri" panose="020F0502020204030204" pitchFamily="34" charset="0"/>
              </a:defRPr>
            </a:lvl1pPr>
          </a:lstStyle>
          <a:p>
            <a:pPr lvl="0"/>
            <a:r>
              <a:rPr lang="en-US" smtClean="0"/>
              <a:t>Click to edit Master text styles</a:t>
            </a:r>
          </a:p>
        </p:txBody>
      </p:sp>
      <p:sp>
        <p:nvSpPr>
          <p:cNvPr id="6" name="Content"/>
          <p:cNvSpPr>
            <a:spLocks noGrp="1"/>
          </p:cNvSpPr>
          <p:nvPr>
            <p:ph sz="quarter" idx="12"/>
          </p:nvPr>
        </p:nvSpPr>
        <p:spPr>
          <a:xfrm>
            <a:off x="288000" y="900000"/>
            <a:ext cx="5498547" cy="4002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2" name="Slide Title"/>
          <p:cNvSpPr>
            <a:spLocks noGrp="1"/>
          </p:cNvSpPr>
          <p:nvPr>
            <p:ph type="title"/>
          </p:nvPr>
        </p:nvSpPr>
        <p:spPr/>
        <p:txBody>
          <a:bodyPr/>
          <a:lstStyle/>
          <a:p>
            <a:r>
              <a:rPr lang="en-US" smtClean="0"/>
              <a:t>Click to edit Master title style</a:t>
            </a:r>
            <a:endParaRPr lang="en-GB"/>
          </a:p>
        </p:txBody>
      </p:sp>
    </p:spTree>
    <p:extLst>
      <p:ext uri="{BB962C8B-B14F-4D97-AF65-F5344CB8AC3E}">
        <p14:creationId xmlns:p14="http://schemas.microsoft.com/office/powerpoint/2010/main" val="5889056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Title, Subtitle ">
    <p:spTree>
      <p:nvGrpSpPr>
        <p:cNvPr id="1" name=""/>
        <p:cNvGrpSpPr/>
        <p:nvPr/>
      </p:nvGrpSpPr>
      <p:grpSpPr>
        <a:xfrm>
          <a:off x="0" y="0"/>
          <a:ext cx="0" cy="0"/>
          <a:chOff x="0" y="0"/>
          <a:chExt cx="0" cy="0"/>
        </a:xfrm>
      </p:grpSpPr>
      <p:sp>
        <p:nvSpPr>
          <p:cNvPr id="10" name="Entity Name Placeholder"/>
          <p:cNvSpPr>
            <a:spLocks noGrp="1"/>
          </p:cNvSpPr>
          <p:nvPr>
            <p:ph type="ftr" sz="quarter" idx="3"/>
          </p:nvPr>
        </p:nvSpPr>
        <p:spPr>
          <a:xfrm>
            <a:off x="5765041" y="4837040"/>
            <a:ext cx="2895600" cy="216000"/>
          </a:xfrm>
          <a:prstGeom prst="rect">
            <a:avLst/>
          </a:prstGeom>
        </p:spPr>
        <p:txBody>
          <a:bodyPr vert="horz" lIns="0" tIns="45720" rIns="0" bIns="45720" rtlCol="0" anchor="ctr"/>
          <a:lstStyle>
            <a:lvl1pPr algn="ctr">
              <a:defRPr sz="800">
                <a:solidFill>
                  <a:schemeClr val="accent1"/>
                </a:solidFill>
                <a:latin typeface="Calibri" panose="020F0502020204030204" pitchFamily="34" charset="0"/>
              </a:defRPr>
            </a:lvl1pPr>
          </a:lstStyle>
          <a:p>
            <a:pPr algn="r"/>
            <a:r>
              <a:rPr lang="de-DE" smtClean="0"/>
              <a:t>Hogan Lovells</a:t>
            </a:r>
          </a:p>
        </p:txBody>
      </p:sp>
      <p:sp>
        <p:nvSpPr>
          <p:cNvPr id="9" name="Slide Number"/>
          <p:cNvSpPr>
            <a:spLocks noGrp="1"/>
          </p:cNvSpPr>
          <p:nvPr>
            <p:ph type="sldNum" sz="quarter" idx="4"/>
          </p:nvPr>
        </p:nvSpPr>
        <p:spPr>
          <a:xfrm>
            <a:off x="8676542" y="4834959"/>
            <a:ext cx="305532" cy="215444"/>
          </a:xfrm>
          <a:prstGeom prst="rect">
            <a:avLst/>
          </a:prstGeom>
        </p:spPr>
        <p:txBody>
          <a:bodyPr vert="horz" wrap="none" lIns="0" tIns="45720" rIns="91440" bIns="45720" rtlCol="0" anchor="ctr">
            <a:spAutoFit/>
          </a:bodyPr>
          <a:lstStyle>
            <a:lvl1pPr algn="r">
              <a:defRPr sz="800">
                <a:solidFill>
                  <a:schemeClr val="accent1"/>
                </a:solidFill>
                <a:latin typeface="Calibri" panose="020F0502020204030204" pitchFamily="34" charset="0"/>
              </a:defRPr>
            </a:lvl1pPr>
          </a:lstStyle>
          <a:p>
            <a:r>
              <a:rPr lang="en-GB" smtClean="0"/>
              <a:t>|  </a:t>
            </a:r>
            <a:fld id="{6967D197-2218-4700-B211-63EF06F51A7E}" type="slidenum">
              <a:rPr lang="en-GB" smtClean="0"/>
              <a:pPr/>
              <a:t>‹#›</a:t>
            </a:fld>
            <a:endParaRPr lang="en-GB"/>
          </a:p>
        </p:txBody>
      </p:sp>
      <p:cxnSp>
        <p:nvCxnSpPr>
          <p:cNvPr id="8" name="Line under Title"/>
          <p:cNvCxnSpPr/>
          <p:nvPr userDrawn="1"/>
        </p:nvCxnSpPr>
        <p:spPr>
          <a:xfrm flipH="1">
            <a:off x="288000" y="735227"/>
            <a:ext cx="8568000" cy="0"/>
          </a:xfrm>
          <a:prstGeom prst="line">
            <a:avLst/>
          </a:prstGeom>
          <a:ln w="6350">
            <a:solidFill>
              <a:schemeClr val="accent1"/>
            </a:solidFill>
          </a:ln>
        </p:spPr>
        <p:style>
          <a:lnRef idx="1">
            <a:schemeClr val="accent1"/>
          </a:lnRef>
          <a:fillRef idx="0">
            <a:schemeClr val="accent1"/>
          </a:fillRef>
          <a:effectRef idx="0">
            <a:schemeClr val="accent1"/>
          </a:effectRef>
          <a:fontRef idx="minor">
            <a:schemeClr val="tx1"/>
          </a:fontRef>
        </p:style>
      </p:cxnSp>
      <p:sp>
        <p:nvSpPr>
          <p:cNvPr id="6" name="Content"/>
          <p:cNvSpPr>
            <a:spLocks noGrp="1"/>
          </p:cNvSpPr>
          <p:nvPr>
            <p:ph sz="quarter" idx="12"/>
          </p:nvPr>
        </p:nvSpPr>
        <p:spPr>
          <a:xfrm>
            <a:off x="288000" y="1346400"/>
            <a:ext cx="8568000" cy="348078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5" name="Slide Subtitle"/>
          <p:cNvSpPr>
            <a:spLocks noGrp="1"/>
          </p:cNvSpPr>
          <p:nvPr>
            <p:ph type="body" sz="quarter" idx="13"/>
          </p:nvPr>
        </p:nvSpPr>
        <p:spPr>
          <a:xfrm>
            <a:off x="287338" y="735013"/>
            <a:ext cx="8569325" cy="446400"/>
          </a:xfrm>
        </p:spPr>
        <p:txBody>
          <a:bodyPr>
            <a:normAutofit/>
          </a:bodyPr>
          <a:lstStyle>
            <a:lvl1pPr marL="0" indent="0">
              <a:buNone/>
              <a:defRPr sz="2400">
                <a:solidFill>
                  <a:schemeClr val="accent1"/>
                </a:solidFill>
                <a:latin typeface="+mj-lt"/>
              </a:defRPr>
            </a:lvl1pPr>
            <a:lvl2pPr marL="273050" indent="0">
              <a:buNone/>
              <a:defRPr/>
            </a:lvl2pPr>
            <a:lvl3pPr marL="544512" indent="0">
              <a:buNone/>
              <a:defRPr/>
            </a:lvl3pPr>
            <a:lvl4pPr marL="809625" indent="0">
              <a:buNone/>
              <a:defRPr/>
            </a:lvl4pPr>
            <a:lvl5pPr marL="1081087" indent="0">
              <a:buNone/>
              <a:defRPr/>
            </a:lvl5pPr>
          </a:lstStyle>
          <a:p>
            <a:pPr lvl="0"/>
            <a:r>
              <a:rPr lang="en-US" smtClean="0"/>
              <a:t>Click to edit Master text styles</a:t>
            </a:r>
          </a:p>
        </p:txBody>
      </p:sp>
      <p:sp>
        <p:nvSpPr>
          <p:cNvPr id="2" name="Slide Title"/>
          <p:cNvSpPr>
            <a:spLocks noGrp="1"/>
          </p:cNvSpPr>
          <p:nvPr>
            <p:ph type="title"/>
          </p:nvPr>
        </p:nvSpPr>
        <p:spPr/>
        <p:txBody>
          <a:bodyPr/>
          <a:lstStyle/>
          <a:p>
            <a:r>
              <a:rPr lang="en-US" smtClean="0"/>
              <a:t>Click to edit Master title style</a:t>
            </a:r>
            <a:endParaRPr lang="en-GB" dirty="0"/>
          </a:p>
        </p:txBody>
      </p:sp>
    </p:spTree>
    <p:extLst>
      <p:ext uri="{BB962C8B-B14F-4D97-AF65-F5344CB8AC3E}">
        <p14:creationId xmlns:p14="http://schemas.microsoft.com/office/powerpoint/2010/main" val="19555913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Dual column">
    <p:spTree>
      <p:nvGrpSpPr>
        <p:cNvPr id="1" name=""/>
        <p:cNvGrpSpPr/>
        <p:nvPr/>
      </p:nvGrpSpPr>
      <p:grpSpPr>
        <a:xfrm>
          <a:off x="0" y="0"/>
          <a:ext cx="0" cy="0"/>
          <a:chOff x="0" y="0"/>
          <a:chExt cx="0" cy="0"/>
        </a:xfrm>
      </p:grpSpPr>
      <p:sp>
        <p:nvSpPr>
          <p:cNvPr id="10" name="Entity Name Placeholder"/>
          <p:cNvSpPr>
            <a:spLocks noGrp="1"/>
          </p:cNvSpPr>
          <p:nvPr>
            <p:ph type="ftr" sz="quarter" idx="3"/>
          </p:nvPr>
        </p:nvSpPr>
        <p:spPr>
          <a:xfrm>
            <a:off x="5765041" y="4837040"/>
            <a:ext cx="2895600" cy="216000"/>
          </a:xfrm>
          <a:prstGeom prst="rect">
            <a:avLst/>
          </a:prstGeom>
        </p:spPr>
        <p:txBody>
          <a:bodyPr vert="horz" lIns="0" tIns="45720" rIns="0" bIns="45720" rtlCol="0" anchor="ctr"/>
          <a:lstStyle>
            <a:lvl1pPr algn="ctr">
              <a:defRPr sz="800">
                <a:solidFill>
                  <a:schemeClr val="accent1"/>
                </a:solidFill>
                <a:latin typeface="Calibri" panose="020F0502020204030204" pitchFamily="34" charset="0"/>
              </a:defRPr>
            </a:lvl1pPr>
          </a:lstStyle>
          <a:p>
            <a:pPr algn="r"/>
            <a:r>
              <a:rPr lang="de-DE" smtClean="0"/>
              <a:t>Hogan Lovells</a:t>
            </a:r>
          </a:p>
        </p:txBody>
      </p:sp>
      <p:sp>
        <p:nvSpPr>
          <p:cNvPr id="9" name="Slide Number"/>
          <p:cNvSpPr>
            <a:spLocks noGrp="1"/>
          </p:cNvSpPr>
          <p:nvPr>
            <p:ph type="sldNum" sz="quarter" idx="4"/>
          </p:nvPr>
        </p:nvSpPr>
        <p:spPr>
          <a:xfrm>
            <a:off x="8676542" y="4834959"/>
            <a:ext cx="305532" cy="215444"/>
          </a:xfrm>
          <a:prstGeom prst="rect">
            <a:avLst/>
          </a:prstGeom>
        </p:spPr>
        <p:txBody>
          <a:bodyPr vert="horz" wrap="none" lIns="0" tIns="45720" rIns="91440" bIns="45720" rtlCol="0" anchor="ctr">
            <a:spAutoFit/>
          </a:bodyPr>
          <a:lstStyle>
            <a:lvl1pPr algn="r">
              <a:defRPr sz="800">
                <a:solidFill>
                  <a:schemeClr val="accent1"/>
                </a:solidFill>
                <a:latin typeface="Calibri" panose="020F0502020204030204" pitchFamily="34" charset="0"/>
              </a:defRPr>
            </a:lvl1pPr>
          </a:lstStyle>
          <a:p>
            <a:r>
              <a:rPr lang="en-GB" smtClean="0"/>
              <a:t>|  </a:t>
            </a:r>
            <a:fld id="{6967D197-2218-4700-B211-63EF06F51A7E}" type="slidenum">
              <a:rPr lang="en-GB" smtClean="0"/>
              <a:pPr/>
              <a:t>‹#›</a:t>
            </a:fld>
            <a:endParaRPr lang="en-GB"/>
          </a:p>
        </p:txBody>
      </p:sp>
      <p:cxnSp>
        <p:nvCxnSpPr>
          <p:cNvPr id="8" name="Line under Title"/>
          <p:cNvCxnSpPr/>
          <p:nvPr userDrawn="1"/>
        </p:nvCxnSpPr>
        <p:spPr>
          <a:xfrm flipH="1">
            <a:off x="288000" y="735227"/>
            <a:ext cx="8568000" cy="0"/>
          </a:xfrm>
          <a:prstGeom prst="line">
            <a:avLst/>
          </a:prstGeom>
          <a:ln w="6350">
            <a:solidFill>
              <a:schemeClr val="accent1"/>
            </a:solidFill>
          </a:ln>
        </p:spPr>
        <p:style>
          <a:lnRef idx="1">
            <a:schemeClr val="accent1"/>
          </a:lnRef>
          <a:fillRef idx="0">
            <a:schemeClr val="accent1"/>
          </a:fillRef>
          <a:effectRef idx="0">
            <a:schemeClr val="accent1"/>
          </a:effectRef>
          <a:fontRef idx="minor">
            <a:schemeClr val="tx1"/>
          </a:fontRef>
        </p:style>
      </p:cxnSp>
      <p:sp>
        <p:nvSpPr>
          <p:cNvPr id="7" name="Content Right"/>
          <p:cNvSpPr>
            <a:spLocks noGrp="1"/>
          </p:cNvSpPr>
          <p:nvPr>
            <p:ph sz="quarter" idx="14"/>
          </p:nvPr>
        </p:nvSpPr>
        <p:spPr>
          <a:xfrm>
            <a:off x="4788000" y="1346399"/>
            <a:ext cx="4068000" cy="349141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6" name="Content Left"/>
          <p:cNvSpPr>
            <a:spLocks noGrp="1"/>
          </p:cNvSpPr>
          <p:nvPr>
            <p:ph sz="quarter" idx="12"/>
          </p:nvPr>
        </p:nvSpPr>
        <p:spPr>
          <a:xfrm>
            <a:off x="288000" y="1346400"/>
            <a:ext cx="4068000" cy="349141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5" name="Slide Subtitle"/>
          <p:cNvSpPr>
            <a:spLocks noGrp="1"/>
          </p:cNvSpPr>
          <p:nvPr>
            <p:ph type="body" sz="quarter" idx="13"/>
          </p:nvPr>
        </p:nvSpPr>
        <p:spPr>
          <a:xfrm>
            <a:off x="287338" y="735013"/>
            <a:ext cx="8569325" cy="446400"/>
          </a:xfrm>
        </p:spPr>
        <p:txBody>
          <a:bodyPr>
            <a:normAutofit/>
          </a:bodyPr>
          <a:lstStyle>
            <a:lvl1pPr marL="0" indent="0">
              <a:buNone/>
              <a:defRPr sz="2400">
                <a:solidFill>
                  <a:schemeClr val="accent1"/>
                </a:solidFill>
                <a:latin typeface="+mj-lt"/>
              </a:defRPr>
            </a:lvl1pPr>
            <a:lvl2pPr marL="273050" indent="0">
              <a:buNone/>
              <a:defRPr/>
            </a:lvl2pPr>
            <a:lvl3pPr marL="544512" indent="0">
              <a:buNone/>
              <a:defRPr/>
            </a:lvl3pPr>
            <a:lvl4pPr marL="809625" indent="0">
              <a:buNone/>
              <a:defRPr/>
            </a:lvl4pPr>
            <a:lvl5pPr marL="1081087" indent="0">
              <a:buNone/>
              <a:defRPr/>
            </a:lvl5pPr>
          </a:lstStyle>
          <a:p>
            <a:pPr lvl="0"/>
            <a:r>
              <a:rPr lang="en-US" smtClean="0"/>
              <a:t>Click to edit Master text styles</a:t>
            </a:r>
          </a:p>
        </p:txBody>
      </p:sp>
      <p:sp>
        <p:nvSpPr>
          <p:cNvPr id="2" name="Slide Title"/>
          <p:cNvSpPr>
            <a:spLocks noGrp="1"/>
          </p:cNvSpPr>
          <p:nvPr>
            <p:ph type="title"/>
          </p:nvPr>
        </p:nvSpPr>
        <p:spPr/>
        <p:txBody>
          <a:bodyPr/>
          <a:lstStyle/>
          <a:p>
            <a:r>
              <a:rPr lang="en-US" smtClean="0"/>
              <a:t>Click to edit Master title style</a:t>
            </a:r>
            <a:endParaRPr lang="en-GB"/>
          </a:p>
        </p:txBody>
      </p:sp>
    </p:spTree>
    <p:extLst>
      <p:ext uri="{BB962C8B-B14F-4D97-AF65-F5344CB8AC3E}">
        <p14:creationId xmlns:p14="http://schemas.microsoft.com/office/powerpoint/2010/main" val="36286902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Slide Number"/>
          <p:cNvSpPr>
            <a:spLocks noGrp="1"/>
          </p:cNvSpPr>
          <p:nvPr>
            <p:ph type="sldNum" sz="quarter" idx="4"/>
          </p:nvPr>
        </p:nvSpPr>
        <p:spPr>
          <a:xfrm>
            <a:off x="8676542" y="4834959"/>
            <a:ext cx="305532" cy="215444"/>
          </a:xfrm>
          <a:prstGeom prst="rect">
            <a:avLst/>
          </a:prstGeom>
        </p:spPr>
        <p:txBody>
          <a:bodyPr vert="horz" wrap="none" lIns="0" tIns="45720" rIns="91440" bIns="45720" rtlCol="0" anchor="ctr">
            <a:spAutoFit/>
          </a:bodyPr>
          <a:lstStyle>
            <a:lvl1pPr algn="r">
              <a:defRPr sz="800">
                <a:solidFill>
                  <a:schemeClr val="accent1"/>
                </a:solidFill>
                <a:latin typeface="Calibri" panose="020F0502020204030204" pitchFamily="34" charset="0"/>
              </a:defRPr>
            </a:lvl1pPr>
          </a:lstStyle>
          <a:p>
            <a:r>
              <a:rPr lang="en-GB" smtClean="0"/>
              <a:t>|  </a:t>
            </a:r>
            <a:fld id="{6967D197-2218-4700-B211-63EF06F51A7E}" type="slidenum">
              <a:rPr lang="en-GB" smtClean="0"/>
              <a:pPr/>
              <a:t>‹#›</a:t>
            </a:fld>
            <a:endParaRPr lang="en-GB"/>
          </a:p>
        </p:txBody>
      </p:sp>
      <p:sp>
        <p:nvSpPr>
          <p:cNvPr id="5" name="Entity Name Placeholder"/>
          <p:cNvSpPr>
            <a:spLocks noGrp="1"/>
          </p:cNvSpPr>
          <p:nvPr>
            <p:ph type="ftr" sz="quarter" idx="3"/>
          </p:nvPr>
        </p:nvSpPr>
        <p:spPr>
          <a:xfrm>
            <a:off x="5765041" y="4837040"/>
            <a:ext cx="2895600" cy="216000"/>
          </a:xfrm>
          <a:prstGeom prst="rect">
            <a:avLst/>
          </a:prstGeom>
        </p:spPr>
        <p:txBody>
          <a:bodyPr vert="horz" lIns="0" tIns="45720" rIns="0" bIns="45720" rtlCol="0" anchor="ctr"/>
          <a:lstStyle>
            <a:lvl1pPr algn="ctr">
              <a:defRPr sz="800">
                <a:solidFill>
                  <a:schemeClr val="accent1"/>
                </a:solidFill>
                <a:latin typeface="Calibri" panose="020F0502020204030204" pitchFamily="34" charset="0"/>
              </a:defRPr>
            </a:lvl1pPr>
          </a:lstStyle>
          <a:p>
            <a:pPr algn="r"/>
            <a:r>
              <a:rPr lang="de-DE" smtClean="0"/>
              <a:t>Hogan Lovells</a:t>
            </a:r>
          </a:p>
        </p:txBody>
      </p:sp>
      <p:sp>
        <p:nvSpPr>
          <p:cNvPr id="3" name="Content"/>
          <p:cNvSpPr>
            <a:spLocks noGrp="1"/>
          </p:cNvSpPr>
          <p:nvPr>
            <p:ph type="body" idx="1"/>
          </p:nvPr>
        </p:nvSpPr>
        <p:spPr>
          <a:xfrm>
            <a:off x="288000" y="899999"/>
            <a:ext cx="8568000" cy="4002201"/>
          </a:xfrm>
          <a:prstGeom prst="rect">
            <a:avLst/>
          </a:prstGeom>
          <a:ln w="12700" cap="rnd" cmpd="sng" algn="ctr">
            <a:noFill/>
            <a:prstDash val="solid"/>
          </a:ln>
        </p:spPr>
        <p:txBody>
          <a:bodyPr vert="horz" wrap="square" lIns="0" tIns="36000" rIns="0" bIns="36000" rtlCol="0" anchor="t" anchorCtr="0">
            <a:normAutofit/>
          </a:bodyPr>
          <a:lstStyle>
            <a:lvl1pPr>
              <a:defRPr>
                <a:latin typeface="+mn-lt"/>
              </a:defRPr>
            </a:lvl1pPr>
            <a:lvl2pPr>
              <a:defRPr>
                <a:latin typeface="+mn-lt"/>
              </a:defRPr>
            </a:lvl2pPr>
            <a:lvl3pPr>
              <a:defRPr>
                <a:latin typeface="+mn-lt"/>
              </a:defRPr>
            </a:lvl3pPr>
            <a:lvl4pPr>
              <a:defRPr>
                <a:latin typeface="+mn-lt"/>
              </a:defRPr>
            </a:lvl4pPr>
            <a:lvl5pPr>
              <a:defRPr>
                <a:latin typeface="+mn-lt"/>
              </a:defRPr>
            </a:lvl5pPr>
            <a:lvl6pPr>
              <a:defRPr>
                <a:latin typeface="+mn-lt"/>
              </a:defRPr>
            </a:lvl6pPr>
            <a:lvl7pPr>
              <a:defRPr>
                <a:latin typeface="+mn-lt"/>
              </a:defRPr>
            </a:lvl7pPr>
            <a:lvl8pPr>
              <a:defRPr>
                <a:latin typeface="+mn-lt"/>
              </a:defRPr>
            </a:lvl8pPr>
            <a:lvl9pPr>
              <a:defRPr>
                <a:latin typeface="+mn-lt"/>
              </a:defRPr>
            </a:lvl9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ru-RU" dirty="0"/>
          </a:p>
        </p:txBody>
      </p:sp>
      <p:sp>
        <p:nvSpPr>
          <p:cNvPr id="2" name="Title"/>
          <p:cNvSpPr>
            <a:spLocks noGrp="1"/>
          </p:cNvSpPr>
          <p:nvPr>
            <p:ph type="title"/>
          </p:nvPr>
        </p:nvSpPr>
        <p:spPr>
          <a:xfrm>
            <a:off x="288000" y="288000"/>
            <a:ext cx="8568000" cy="446400"/>
          </a:xfrm>
          <a:prstGeom prst="rect">
            <a:avLst/>
          </a:prstGeom>
          <a:ln w="12700" cap="rnd" cmpd="sng" algn="ctr">
            <a:noFill/>
            <a:prstDash val="solid"/>
          </a:ln>
        </p:spPr>
        <p:txBody>
          <a:bodyPr vert="horz" wrap="square" lIns="0" tIns="36000" rIns="0" bIns="36000" rtlCol="0" anchor="b" anchorCtr="0">
            <a:noAutofit/>
          </a:bodyPr>
          <a:lstStyle>
            <a:lvl1pPr>
              <a:defRPr>
                <a:latin typeface="+mj-lt"/>
              </a:defRPr>
            </a:lvl1pPr>
          </a:lstStyle>
          <a:p>
            <a:r>
              <a:rPr lang="en-US" smtClean="0"/>
              <a:t>Click to edit Master title style</a:t>
            </a:r>
            <a:endParaRPr lang="ru-RU" dirty="0"/>
          </a:p>
        </p:txBody>
      </p:sp>
    </p:spTree>
    <p:extLst>
      <p:ext uri="{BB962C8B-B14F-4D97-AF65-F5344CB8AC3E}">
        <p14:creationId xmlns:p14="http://schemas.microsoft.com/office/powerpoint/2010/main" val="1724091991"/>
      </p:ext>
    </p:extLst>
  </p:cSld>
  <p:clrMap bg1="lt1" tx1="dk1" bg2="lt2" tx2="dk2" accent1="accent1" accent2="accent2" accent3="accent3" accent4="accent4" accent5="accent5" accent6="accent6" hlink="hlink" folHlink="folHlink"/>
  <p:sldLayoutIdLst>
    <p:sldLayoutId id="2147483660" r:id="rId1"/>
    <p:sldLayoutId id="2147483677" r:id="rId2"/>
    <p:sldLayoutId id="2147483675" r:id="rId3"/>
    <p:sldLayoutId id="2147483687" r:id="rId4"/>
    <p:sldLayoutId id="2147483649" r:id="rId5"/>
    <p:sldLayoutId id="2147483663" r:id="rId6"/>
    <p:sldLayoutId id="2147483686" r:id="rId7"/>
    <p:sldLayoutId id="2147483650" r:id="rId8"/>
    <p:sldLayoutId id="2147483652" r:id="rId9"/>
    <p:sldLayoutId id="2147483653" r:id="rId10"/>
    <p:sldLayoutId id="2147483654" r:id="rId11"/>
    <p:sldLayoutId id="2147483655" r:id="rId12"/>
    <p:sldLayoutId id="2147483665" r:id="rId13"/>
    <p:sldLayoutId id="2147483684" r:id="rId14"/>
    <p:sldLayoutId id="2147483685" r:id="rId15"/>
    <p:sldLayoutId id="2147483683" r:id="rId16"/>
    <p:sldLayoutId id="2147483666" r:id="rId17"/>
    <p:sldLayoutId id="2147483667" r:id="rId18"/>
    <p:sldLayoutId id="2147483656" r:id="rId19"/>
    <p:sldLayoutId id="2147483657" r:id="rId20"/>
    <p:sldLayoutId id="2147483658" r:id="rId21"/>
    <p:sldLayoutId id="2147483659" r:id="rId22"/>
    <p:sldLayoutId id="2147483661" r:id="rId23"/>
    <p:sldLayoutId id="2147483669" r:id="rId24"/>
    <p:sldLayoutId id="2147483674" r:id="rId25"/>
    <p:sldLayoutId id="2147483672" r:id="rId26"/>
    <p:sldLayoutId id="2147483670" r:id="rId27"/>
    <p:sldLayoutId id="2147483671" r:id="rId28"/>
  </p:sldLayoutIdLst>
  <p:hf hdr="0" dt="0"/>
  <p:txStyles>
    <p:titleStyle>
      <a:lvl1pPr marL="0" algn="l" defTabSz="914400" rtl="0" eaLnBrk="1" latinLnBrk="0" hangingPunct="1">
        <a:buNone/>
        <a:defRPr sz="2800" b="0" i="0" u="none" kern="1200" cap="none" baseline="0">
          <a:solidFill>
            <a:srgbClr val="4D4D4D"/>
          </a:solidFill>
          <a:uFill>
            <a:solidFill>
              <a:schemeClr val="tx1"/>
            </a:solidFill>
          </a:uFill>
          <a:latin typeface="+mj-lt"/>
          <a:ea typeface="+mj-ea"/>
          <a:cs typeface="+mj-cs"/>
        </a:defRPr>
      </a:lvl1pPr>
    </p:titleStyle>
    <p:bodyStyle>
      <a:lvl1pPr marL="270000" indent="-270000" algn="l" defTabSz="914400" rtl="0" eaLnBrk="1" latinLnBrk="0" hangingPunct="1">
        <a:spcAft>
          <a:spcPts val="900"/>
        </a:spcAft>
        <a:buClr>
          <a:schemeClr val="accent1"/>
        </a:buClr>
        <a:buSzPct val="100000"/>
        <a:buFont typeface="Arial" panose="020B0604020202020204" pitchFamily="34" charset="0"/>
        <a:buChar char="•"/>
        <a:defRPr sz="2000" b="0" i="0" u="none" kern="1200" cap="none">
          <a:solidFill>
            <a:srgbClr val="4D4D4D"/>
          </a:solidFill>
          <a:uFill>
            <a:solidFill>
              <a:schemeClr val="tx1"/>
            </a:solidFill>
          </a:uFill>
          <a:latin typeface="+mn-lt"/>
          <a:ea typeface="+mn-ea"/>
          <a:cs typeface="+mn-cs"/>
        </a:defRPr>
      </a:lvl1pPr>
      <a:lvl2pPr marL="540000" indent="-270000" algn="l" defTabSz="914400" rtl="0" eaLnBrk="1" latinLnBrk="0" hangingPunct="1">
        <a:spcAft>
          <a:spcPts val="900"/>
        </a:spcAft>
        <a:buClr>
          <a:schemeClr val="accent1"/>
        </a:buClr>
        <a:buSzPct val="100000"/>
        <a:buFont typeface="Georgia" panose="02040502050405020303" pitchFamily="18" charset="0"/>
        <a:buChar char="–"/>
        <a:defRPr sz="1600" b="0" i="0" u="none" kern="1200" cap="none">
          <a:solidFill>
            <a:srgbClr val="4D4D4D"/>
          </a:solidFill>
          <a:uFill>
            <a:solidFill>
              <a:schemeClr val="tx1"/>
            </a:solidFill>
          </a:uFill>
          <a:latin typeface="+mn-lt"/>
          <a:ea typeface="+mn-ea"/>
          <a:cs typeface="+mn-cs"/>
        </a:defRPr>
      </a:lvl2pPr>
      <a:lvl3pPr marL="810000" indent="-270000" algn="l" defTabSz="914400" rtl="0" eaLnBrk="1" latinLnBrk="0" hangingPunct="1">
        <a:spcAft>
          <a:spcPts val="900"/>
        </a:spcAft>
        <a:buClr>
          <a:schemeClr val="accent1"/>
        </a:buClr>
        <a:buSzPct val="100000"/>
        <a:buFont typeface="Georgia" panose="02040502050405020303" pitchFamily="18" charset="0"/>
        <a:buChar char="–"/>
        <a:defRPr sz="1600" b="0" i="0" u="none" kern="1200" cap="none">
          <a:solidFill>
            <a:srgbClr val="4D4D4D"/>
          </a:solidFill>
          <a:uFill>
            <a:solidFill>
              <a:schemeClr val="tx1"/>
            </a:solidFill>
          </a:uFill>
          <a:latin typeface="+mn-lt"/>
          <a:ea typeface="+mn-ea"/>
          <a:cs typeface="+mn-cs"/>
        </a:defRPr>
      </a:lvl3pPr>
      <a:lvl4pPr marL="1080000" indent="-270000" algn="l" defTabSz="914400" rtl="0" eaLnBrk="1" latinLnBrk="0" hangingPunct="1">
        <a:spcAft>
          <a:spcPts val="900"/>
        </a:spcAft>
        <a:buClr>
          <a:schemeClr val="accent1"/>
        </a:buClr>
        <a:buSzPct val="100000"/>
        <a:buFont typeface="Georgia" panose="02040502050405020303" pitchFamily="18" charset="0"/>
        <a:buChar char="–"/>
        <a:tabLst/>
        <a:defRPr sz="1600" b="0" i="0" u="none" kern="1200" cap="none">
          <a:solidFill>
            <a:srgbClr val="4D4D4D"/>
          </a:solidFill>
          <a:uFill>
            <a:solidFill>
              <a:schemeClr val="tx1"/>
            </a:solidFill>
          </a:uFill>
          <a:latin typeface="+mn-lt"/>
          <a:ea typeface="+mn-ea"/>
          <a:cs typeface="+mn-cs"/>
        </a:defRPr>
      </a:lvl4pPr>
      <a:lvl5pPr marL="1350000" indent="-270000" algn="l" defTabSz="914400" rtl="0" eaLnBrk="1" latinLnBrk="0" hangingPunct="1">
        <a:spcAft>
          <a:spcPts val="900"/>
        </a:spcAft>
        <a:buClr>
          <a:schemeClr val="accent1"/>
        </a:buClr>
        <a:buSzPct val="100000"/>
        <a:buFont typeface="Georgia" panose="02040502050405020303" pitchFamily="18" charset="0"/>
        <a:buChar char="–"/>
        <a:tabLst/>
        <a:defRPr sz="1600" b="0" i="0" u="none" kern="1200" cap="none">
          <a:solidFill>
            <a:srgbClr val="4D4D4D"/>
          </a:solidFill>
          <a:uFill>
            <a:solidFill>
              <a:schemeClr val="tx1"/>
            </a:solidFill>
          </a:uFill>
          <a:latin typeface="+mn-lt"/>
          <a:ea typeface="+mn-ea"/>
          <a:cs typeface="+mn-cs"/>
        </a:defRPr>
      </a:lvl5pPr>
      <a:lvl6pPr marL="2496429" indent="-228571" algn="l" defTabSz="914400" rtl="0" eaLnBrk="1" latinLnBrk="0" hangingPunct="1">
        <a:buClr>
          <a:schemeClr val="tx1"/>
        </a:buClr>
        <a:buSzPct val="100000"/>
        <a:buFont typeface="Arial" pitchFamily="34" charset="0"/>
        <a:buChar char="•"/>
        <a:defRPr sz="2000" b="0" i="0" u="none" kern="1200" cap="none">
          <a:solidFill>
            <a:schemeClr val="tx1"/>
          </a:solidFill>
          <a:uFill>
            <a:solidFill>
              <a:schemeClr val="tx1"/>
            </a:solidFill>
          </a:u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urLogo"/>
          <p:cNvPicPr>
            <a:picLocks noGrp="1" noChangeAspect="1"/>
          </p:cNvPicPr>
          <p:nvPr>
            <p:ph type="pic" sz="quarter" idx="13"/>
          </p:nvPr>
        </p:nvPicPr>
        <p:blipFill>
          <a:blip r:embed="rId3">
            <a:extLst>
              <a:ext uri="{28A0092B-C50C-407E-A947-70E740481C1C}">
                <a14:useLocalDpi xmlns:a14="http://schemas.microsoft.com/office/drawing/2010/main" val="0"/>
              </a:ext>
            </a:extLst>
          </a:blip>
          <a:srcRect/>
          <a:stretch>
            <a:fillRect/>
          </a:stretch>
        </p:blipFill>
        <p:spPr>
          <a:xfrm>
            <a:off x="564543" y="170483"/>
            <a:ext cx="828000" cy="828000"/>
          </a:xfrm>
        </p:spPr>
      </p:pic>
      <p:sp>
        <p:nvSpPr>
          <p:cNvPr id="10" name="Cover Subtitle"/>
          <p:cNvSpPr>
            <a:spLocks noGrp="1"/>
          </p:cNvSpPr>
          <p:nvPr>
            <p:ph type="body" sz="quarter" idx="10"/>
          </p:nvPr>
        </p:nvSpPr>
        <p:spPr>
          <a:xfrm>
            <a:off x="575998" y="3721210"/>
            <a:ext cx="8043215" cy="1224501"/>
          </a:xfrm>
        </p:spPr>
        <p:txBody>
          <a:bodyPr/>
          <a:lstStyle/>
          <a:p>
            <a:r>
              <a:rPr lang="en-GB" sz="2000" b="1" dirty="0" smtClean="0"/>
              <a:t>PRESENTED BY WARREN BEECH</a:t>
            </a:r>
            <a:endParaRPr lang="en-GB" sz="2000" b="1" dirty="0"/>
          </a:p>
        </p:txBody>
      </p:sp>
      <p:sp>
        <p:nvSpPr>
          <p:cNvPr id="9" name="Cover Title"/>
          <p:cNvSpPr>
            <a:spLocks noGrp="1"/>
          </p:cNvSpPr>
          <p:nvPr>
            <p:ph type="title"/>
          </p:nvPr>
        </p:nvSpPr>
        <p:spPr>
          <a:xfrm>
            <a:off x="576000" y="1773141"/>
            <a:ext cx="8019360" cy="1892410"/>
          </a:xfrm>
        </p:spPr>
        <p:txBody>
          <a:bodyPr/>
          <a:lstStyle/>
          <a:p>
            <a:r>
              <a:rPr lang="en-GB" sz="2400" b="1" dirty="0"/>
              <a:t>REVIEWED BROAD-BASED BLACK ECONOMIC EMPOWERMENT CHARTER FOR THE SOUTH AFRICAN MINING AND MINERALS INDUSTRY, 2016 ("MINING CHARTER 3</a:t>
            </a:r>
            <a:r>
              <a:rPr lang="en-GB" sz="2400" b="1" dirty="0" smtClean="0"/>
              <a:t>")</a:t>
            </a:r>
            <a:br>
              <a:rPr lang="en-GB" sz="2400" b="1" dirty="0" smtClean="0"/>
            </a:br>
            <a:r>
              <a:rPr lang="en-GB" sz="2400" b="1" dirty="0"/>
              <a:t/>
            </a:r>
            <a:br>
              <a:rPr lang="en-GB" sz="2400" b="1" dirty="0"/>
            </a:br>
            <a:r>
              <a:rPr lang="en-GB" sz="2400" b="1" dirty="0" smtClean="0"/>
              <a:t>PRESENTATION PREPARED FOR </a:t>
            </a:r>
            <a:r>
              <a:rPr lang="en-GB" sz="2400" b="1" dirty="0" smtClean="0"/>
              <a:t>SAIMM – RESPONSIBILITIES PLACED ON OEMs  AND SERVICE PROVIDERS</a:t>
            </a:r>
            <a:endParaRPr lang="en-ZA" sz="2400" dirty="0"/>
          </a:p>
        </p:txBody>
      </p:sp>
      <p:sp>
        <p:nvSpPr>
          <p:cNvPr id="2" name="TextBox 1"/>
          <p:cNvSpPr txBox="1"/>
          <p:nvPr/>
        </p:nvSpPr>
        <p:spPr>
          <a:xfrm>
            <a:off x="500931" y="4071069"/>
            <a:ext cx="3395207" cy="584775"/>
          </a:xfrm>
          <a:prstGeom prst="rect">
            <a:avLst/>
          </a:prstGeom>
          <a:noFill/>
        </p:spPr>
        <p:txBody>
          <a:bodyPr wrap="square" rtlCol="0">
            <a:spAutoFit/>
          </a:bodyPr>
          <a:lstStyle/>
          <a:p>
            <a:r>
              <a:rPr lang="en-ZA" sz="1600" dirty="0" smtClean="0"/>
              <a:t>Partner and Global Head of Mining </a:t>
            </a:r>
          </a:p>
          <a:p>
            <a:r>
              <a:rPr lang="en-ZA" sz="1600" dirty="0" smtClean="0"/>
              <a:t>Hogan Lovells (South Africa) Inc. </a:t>
            </a:r>
            <a:endParaRPr lang="en-ZA" sz="1600" dirty="0"/>
          </a:p>
        </p:txBody>
      </p:sp>
    </p:spTree>
    <p:extLst>
      <p:ext uri="{BB962C8B-B14F-4D97-AF65-F5344CB8AC3E}">
        <p14:creationId xmlns:p14="http://schemas.microsoft.com/office/powerpoint/2010/main" val="250801482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3"/>
          </p:nvPr>
        </p:nvSpPr>
        <p:spPr/>
        <p:txBody>
          <a:bodyPr/>
          <a:lstStyle/>
          <a:p>
            <a:pPr algn="r"/>
            <a:r>
              <a:rPr lang="de-DE" smtClean="0"/>
              <a:t>Hogan Lovells</a:t>
            </a:r>
          </a:p>
        </p:txBody>
      </p:sp>
      <p:sp>
        <p:nvSpPr>
          <p:cNvPr id="3" name="Slide Number Placeholder 2"/>
          <p:cNvSpPr>
            <a:spLocks noGrp="1"/>
          </p:cNvSpPr>
          <p:nvPr>
            <p:ph type="sldNum" sz="quarter" idx="4"/>
          </p:nvPr>
        </p:nvSpPr>
        <p:spPr/>
        <p:txBody>
          <a:bodyPr/>
          <a:lstStyle/>
          <a:p>
            <a:r>
              <a:rPr lang="en-GB" smtClean="0"/>
              <a:t>|  </a:t>
            </a:r>
            <a:fld id="{6967D197-2218-4700-B211-63EF06F51A7E}" type="slidenum">
              <a:rPr lang="en-GB" smtClean="0"/>
              <a:pPr/>
              <a:t>2</a:t>
            </a:fld>
            <a:endParaRPr lang="en-GB"/>
          </a:p>
        </p:txBody>
      </p:sp>
      <p:sp>
        <p:nvSpPr>
          <p:cNvPr id="6" name="Title 5"/>
          <p:cNvSpPr>
            <a:spLocks noGrp="1"/>
          </p:cNvSpPr>
          <p:nvPr>
            <p:ph type="title"/>
          </p:nvPr>
        </p:nvSpPr>
        <p:spPr/>
        <p:txBody>
          <a:bodyPr/>
          <a:lstStyle/>
          <a:p>
            <a:r>
              <a:rPr lang="en-ZA" sz="2000" b="1" dirty="0" smtClean="0"/>
              <a:t>DOES ELEMENT 2.2 – PROCUREMENT, SUPPLIER AND ENTERPRISE DEVELOPMENT  APPLY TO </a:t>
            </a:r>
            <a:r>
              <a:rPr lang="en-ZA" sz="2000" b="1" dirty="0" smtClean="0"/>
              <a:t>AN OEM?</a:t>
            </a:r>
            <a:endParaRPr lang="en-ZA" sz="2000" b="1" dirty="0"/>
          </a:p>
        </p:txBody>
      </p:sp>
      <p:sp>
        <p:nvSpPr>
          <p:cNvPr id="7" name="Text Placeholder 4"/>
          <p:cNvSpPr>
            <a:spLocks noGrp="1"/>
          </p:cNvSpPr>
          <p:nvPr>
            <p:ph sz="quarter" idx="12"/>
          </p:nvPr>
        </p:nvSpPr>
        <p:spPr>
          <a:xfrm>
            <a:off x="287338" y="882595"/>
            <a:ext cx="8569325" cy="3944993"/>
          </a:xfrm>
        </p:spPr>
        <p:txBody>
          <a:bodyPr>
            <a:normAutofit fontScale="85000" lnSpcReduction="10000"/>
          </a:bodyPr>
          <a:lstStyle/>
          <a:p>
            <a:r>
              <a:rPr lang="en-ZA" dirty="0" smtClean="0"/>
              <a:t>Element 2.2 does not, directly place obligations on </a:t>
            </a:r>
            <a:r>
              <a:rPr lang="en-ZA" dirty="0" smtClean="0"/>
              <a:t>an OEM / manufacturer / supplier </a:t>
            </a:r>
            <a:r>
              <a:rPr lang="en-ZA" dirty="0" smtClean="0"/>
              <a:t>to the mining industry.</a:t>
            </a:r>
          </a:p>
          <a:p>
            <a:r>
              <a:rPr lang="en-ZA" dirty="0" smtClean="0"/>
              <a:t>However in order for </a:t>
            </a:r>
            <a:r>
              <a:rPr lang="en-ZA" dirty="0" smtClean="0"/>
              <a:t>an OEM </a:t>
            </a:r>
            <a:r>
              <a:rPr lang="en-ZA" dirty="0" smtClean="0"/>
              <a:t>to manufacture and supply to its mining </a:t>
            </a:r>
            <a:r>
              <a:rPr lang="en-ZA" dirty="0" smtClean="0"/>
              <a:t>clients and provide services , the OEM </a:t>
            </a:r>
            <a:r>
              <a:rPr lang="en-ZA" dirty="0" smtClean="0"/>
              <a:t>will need to meet the requirements including being a BEE Compliant Manufacturing Company and a South African Based Company. </a:t>
            </a:r>
          </a:p>
          <a:p>
            <a:r>
              <a:rPr lang="en-ZA" dirty="0" smtClean="0"/>
              <a:t>A </a:t>
            </a:r>
            <a:r>
              <a:rPr lang="en-ZA" dirty="0" smtClean="0"/>
              <a:t>BEE </a:t>
            </a:r>
            <a:r>
              <a:rPr lang="en-ZA" dirty="0" smtClean="0"/>
              <a:t>Compliant Manufacturing Company in relation to procurement means a  company that manufactures goods and has a minimum BEE Level 4 of the DTI Codes and a minimum of 26% Black Ownership</a:t>
            </a:r>
          </a:p>
          <a:p>
            <a:r>
              <a:rPr lang="en-ZA" dirty="0" smtClean="0"/>
              <a:t>A South African Based Company is a company incorporated in the Republic of South Africa in terms of the Companies Act and which has offices in the Republic of South Africa</a:t>
            </a:r>
          </a:p>
          <a:p>
            <a:r>
              <a:rPr lang="en-ZA" dirty="0" smtClean="0"/>
              <a:t>Mining clients of </a:t>
            </a:r>
            <a:r>
              <a:rPr lang="en-ZA" dirty="0" smtClean="0"/>
              <a:t>an OEM </a:t>
            </a:r>
            <a:r>
              <a:rPr lang="en-ZA" dirty="0" smtClean="0"/>
              <a:t>are required to identify all goods and services that will be required in their operations and must ensure that their procurement policies adhere to the criteria set out in element 2.2 regarding (a) mining goods, and (b) services   </a:t>
            </a:r>
            <a:endParaRPr lang="en-ZA" dirty="0"/>
          </a:p>
        </p:txBody>
      </p:sp>
    </p:spTree>
    <p:extLst>
      <p:ext uri="{BB962C8B-B14F-4D97-AF65-F5344CB8AC3E}">
        <p14:creationId xmlns:p14="http://schemas.microsoft.com/office/powerpoint/2010/main" val="371088997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3"/>
          </p:nvPr>
        </p:nvSpPr>
        <p:spPr/>
        <p:txBody>
          <a:bodyPr/>
          <a:lstStyle/>
          <a:p>
            <a:pPr algn="r"/>
            <a:r>
              <a:rPr lang="de-DE" smtClean="0"/>
              <a:t>Hogan Lovells</a:t>
            </a:r>
          </a:p>
        </p:txBody>
      </p:sp>
      <p:sp>
        <p:nvSpPr>
          <p:cNvPr id="3" name="Slide Number Placeholder 2"/>
          <p:cNvSpPr>
            <a:spLocks noGrp="1"/>
          </p:cNvSpPr>
          <p:nvPr>
            <p:ph type="sldNum" sz="quarter" idx="4"/>
          </p:nvPr>
        </p:nvSpPr>
        <p:spPr/>
        <p:txBody>
          <a:bodyPr/>
          <a:lstStyle/>
          <a:p>
            <a:r>
              <a:rPr lang="en-GB" smtClean="0"/>
              <a:t>|  </a:t>
            </a:r>
            <a:fld id="{6967D197-2218-4700-B211-63EF06F51A7E}" type="slidenum">
              <a:rPr lang="en-GB" smtClean="0"/>
              <a:pPr/>
              <a:t>3</a:t>
            </a:fld>
            <a:endParaRPr lang="en-GB"/>
          </a:p>
        </p:txBody>
      </p:sp>
      <p:sp>
        <p:nvSpPr>
          <p:cNvPr id="6" name="Title 5"/>
          <p:cNvSpPr>
            <a:spLocks noGrp="1"/>
          </p:cNvSpPr>
          <p:nvPr>
            <p:ph type="title"/>
          </p:nvPr>
        </p:nvSpPr>
        <p:spPr/>
        <p:txBody>
          <a:bodyPr/>
          <a:lstStyle/>
          <a:p>
            <a:r>
              <a:rPr lang="en-ZA" sz="2000" b="1" dirty="0" smtClean="0"/>
              <a:t>MINING GOODS</a:t>
            </a:r>
            <a:endParaRPr lang="en-ZA" sz="2000" b="1" dirty="0"/>
          </a:p>
        </p:txBody>
      </p:sp>
      <p:sp>
        <p:nvSpPr>
          <p:cNvPr id="7" name="Text Placeholder 4"/>
          <p:cNvSpPr>
            <a:spLocks noGrp="1"/>
          </p:cNvSpPr>
          <p:nvPr>
            <p:ph sz="quarter" idx="12"/>
          </p:nvPr>
        </p:nvSpPr>
        <p:spPr>
          <a:xfrm>
            <a:off x="287338" y="739470"/>
            <a:ext cx="8569325" cy="4404029"/>
          </a:xfrm>
        </p:spPr>
        <p:txBody>
          <a:bodyPr>
            <a:normAutofit fontScale="70000" lnSpcReduction="20000"/>
          </a:bodyPr>
          <a:lstStyle/>
          <a:p>
            <a:r>
              <a:rPr lang="en-ZA" dirty="0" smtClean="0"/>
              <a:t>A mining client of </a:t>
            </a:r>
            <a:r>
              <a:rPr lang="en-ZA" dirty="0" smtClean="0"/>
              <a:t>an OEM </a:t>
            </a:r>
            <a:r>
              <a:rPr lang="en-ZA" dirty="0" smtClean="0"/>
              <a:t>must spend a minimum of 70% of total mining goods procurement spend on South Africa Manufactured Goods</a:t>
            </a:r>
          </a:p>
          <a:p>
            <a:r>
              <a:rPr lang="en-ZA" dirty="0"/>
              <a:t>South </a:t>
            </a:r>
            <a:r>
              <a:rPr lang="en-ZA" dirty="0" smtClean="0"/>
              <a:t>African </a:t>
            </a:r>
            <a:r>
              <a:rPr lang="en-ZA" dirty="0"/>
              <a:t>Manufactured </a:t>
            </a:r>
            <a:r>
              <a:rPr lang="en-ZA" dirty="0" smtClean="0"/>
              <a:t>Goods are goods where at least 60% of the value added during the assembly and/or manufacturing of the product is realised within the borders of the Republic of South Africa (the calculation of value add for the purposes of the definition excludes profit mark up, intangible value such as brand value, and overheads)</a:t>
            </a:r>
          </a:p>
          <a:p>
            <a:r>
              <a:rPr lang="en-ZA" dirty="0" smtClean="0"/>
              <a:t>The 70% procurement spend for mining goods is broken down to ensure that procurement takes place from Black owned companies, female Black </a:t>
            </a:r>
            <a:r>
              <a:rPr lang="en-ZA" dirty="0" smtClean="0"/>
              <a:t>person, </a:t>
            </a:r>
            <a:r>
              <a:rPr lang="en-ZA" dirty="0" smtClean="0"/>
              <a:t>youth owned and </a:t>
            </a:r>
            <a:r>
              <a:rPr lang="en-ZA" dirty="0" smtClean="0"/>
              <a:t>controlled companies, </a:t>
            </a:r>
            <a:r>
              <a:rPr lang="en-ZA" dirty="0" smtClean="0"/>
              <a:t>and BEE Compliant Manufacturing Companies</a:t>
            </a:r>
          </a:p>
          <a:p>
            <a:r>
              <a:rPr lang="en-ZA" dirty="0" smtClean="0"/>
              <a:t>If </a:t>
            </a:r>
            <a:r>
              <a:rPr lang="en-ZA" dirty="0" smtClean="0"/>
              <a:t>an OEM </a:t>
            </a:r>
            <a:r>
              <a:rPr lang="en-ZA" dirty="0" smtClean="0"/>
              <a:t>is a BEE Compliant Manufacturing Company then it falls within the 44% total mining goods procurement spend that must be set aside for sourcing South African Manufactured Goods from BEE Compliant Manufacturing Companies</a:t>
            </a:r>
          </a:p>
          <a:p>
            <a:r>
              <a:rPr lang="en-ZA" dirty="0" smtClean="0"/>
              <a:t>An OEM </a:t>
            </a:r>
            <a:r>
              <a:rPr lang="en-ZA" dirty="0" smtClean="0"/>
              <a:t>must meet two requirements (a) it must supply South African Manufactured Goods, and (b) </a:t>
            </a:r>
            <a:r>
              <a:rPr lang="en-ZA" dirty="0" smtClean="0"/>
              <a:t>it </a:t>
            </a:r>
            <a:r>
              <a:rPr lang="en-ZA" dirty="0" smtClean="0"/>
              <a:t>must be a BEE Compliant Manufacturing Company</a:t>
            </a:r>
          </a:p>
          <a:p>
            <a:r>
              <a:rPr lang="en-ZA" dirty="0" smtClean="0"/>
              <a:t>If </a:t>
            </a:r>
            <a:r>
              <a:rPr lang="en-ZA" dirty="0" smtClean="0"/>
              <a:t>an OEM </a:t>
            </a:r>
            <a:r>
              <a:rPr lang="en-ZA" dirty="0" smtClean="0"/>
              <a:t>does not meet these requirements it can only supply to its mining clients as part of the 30% mining goods </a:t>
            </a:r>
            <a:r>
              <a:rPr lang="en-ZA" smtClean="0"/>
              <a:t>which </a:t>
            </a:r>
            <a:r>
              <a:rPr lang="en-ZA" smtClean="0"/>
              <a:t>do </a:t>
            </a:r>
            <a:r>
              <a:rPr lang="en-ZA" dirty="0" smtClean="0"/>
              <a:t>not fall within the requirements of Element 2.2 </a:t>
            </a:r>
            <a:endParaRPr lang="en-ZA" dirty="0"/>
          </a:p>
          <a:p>
            <a:r>
              <a:rPr lang="en-ZA" dirty="0" smtClean="0"/>
              <a:t>An OEM </a:t>
            </a:r>
            <a:r>
              <a:rPr lang="en-ZA" dirty="0" smtClean="0"/>
              <a:t>can potentially supply up to 74% of a mining client's total mining goods procurement spend through (a) the 30% non designated mining goods and (b) 44% if its products are South African Manufactured Goods, and it is a BEE Compliant Manufacturing Company </a:t>
            </a:r>
            <a:endParaRPr lang="en-ZA" dirty="0"/>
          </a:p>
        </p:txBody>
      </p:sp>
    </p:spTree>
    <p:extLst>
      <p:ext uri="{BB962C8B-B14F-4D97-AF65-F5344CB8AC3E}">
        <p14:creationId xmlns:p14="http://schemas.microsoft.com/office/powerpoint/2010/main" val="279240667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3"/>
          </p:nvPr>
        </p:nvSpPr>
        <p:spPr/>
        <p:txBody>
          <a:bodyPr/>
          <a:lstStyle/>
          <a:p>
            <a:pPr algn="r"/>
            <a:r>
              <a:rPr lang="de-DE" smtClean="0"/>
              <a:t>Hogan Lovells</a:t>
            </a:r>
          </a:p>
        </p:txBody>
      </p:sp>
      <p:sp>
        <p:nvSpPr>
          <p:cNvPr id="3" name="Slide Number Placeholder 2"/>
          <p:cNvSpPr>
            <a:spLocks noGrp="1"/>
          </p:cNvSpPr>
          <p:nvPr>
            <p:ph type="sldNum" sz="quarter" idx="4"/>
          </p:nvPr>
        </p:nvSpPr>
        <p:spPr/>
        <p:txBody>
          <a:bodyPr/>
          <a:lstStyle/>
          <a:p>
            <a:r>
              <a:rPr lang="en-GB" smtClean="0"/>
              <a:t>|  </a:t>
            </a:r>
            <a:fld id="{6967D197-2218-4700-B211-63EF06F51A7E}" type="slidenum">
              <a:rPr lang="en-GB" smtClean="0"/>
              <a:pPr/>
              <a:t>4</a:t>
            </a:fld>
            <a:endParaRPr lang="en-GB"/>
          </a:p>
        </p:txBody>
      </p:sp>
      <p:sp>
        <p:nvSpPr>
          <p:cNvPr id="6" name="Title 5"/>
          <p:cNvSpPr>
            <a:spLocks noGrp="1"/>
          </p:cNvSpPr>
          <p:nvPr>
            <p:ph type="title"/>
          </p:nvPr>
        </p:nvSpPr>
        <p:spPr/>
        <p:txBody>
          <a:bodyPr/>
          <a:lstStyle/>
          <a:p>
            <a:r>
              <a:rPr lang="en-ZA" sz="2000" b="1" dirty="0" smtClean="0"/>
              <a:t>MINING SERVICES</a:t>
            </a:r>
            <a:endParaRPr lang="en-ZA" sz="2000" b="1" dirty="0"/>
          </a:p>
        </p:txBody>
      </p:sp>
      <p:sp>
        <p:nvSpPr>
          <p:cNvPr id="7" name="Text Placeholder 4"/>
          <p:cNvSpPr>
            <a:spLocks noGrp="1"/>
          </p:cNvSpPr>
          <p:nvPr>
            <p:ph sz="quarter" idx="12"/>
          </p:nvPr>
        </p:nvSpPr>
        <p:spPr>
          <a:xfrm>
            <a:off x="287338" y="882595"/>
            <a:ext cx="8569325" cy="4118775"/>
          </a:xfrm>
        </p:spPr>
        <p:txBody>
          <a:bodyPr>
            <a:normAutofit fontScale="92500" lnSpcReduction="20000"/>
          </a:bodyPr>
          <a:lstStyle/>
          <a:p>
            <a:r>
              <a:rPr lang="en-ZA" dirty="0" smtClean="0"/>
              <a:t>Although the wording is different between the provisions relating to mining goods and services, </a:t>
            </a:r>
            <a:r>
              <a:rPr lang="en-ZA" dirty="0" smtClean="0"/>
              <a:t>a Service </a:t>
            </a:r>
            <a:r>
              <a:rPr lang="en-ZA" dirty="0"/>
              <a:t>P</a:t>
            </a:r>
            <a:r>
              <a:rPr lang="en-ZA" dirty="0" smtClean="0"/>
              <a:t>rovider's </a:t>
            </a:r>
            <a:r>
              <a:rPr lang="en-ZA" dirty="0" smtClean="0"/>
              <a:t>mining clients must source a minimum of 80% of total spend on services from South African Based Companies</a:t>
            </a:r>
          </a:p>
          <a:p>
            <a:r>
              <a:rPr lang="en-ZA" dirty="0" smtClean="0"/>
              <a:t>As </a:t>
            </a:r>
            <a:r>
              <a:rPr lang="en-ZA" dirty="0" smtClean="0"/>
              <a:t>with mining </a:t>
            </a:r>
            <a:r>
              <a:rPr lang="en-ZA" dirty="0" smtClean="0"/>
              <a:t>goods, </a:t>
            </a:r>
            <a:r>
              <a:rPr lang="en-ZA" dirty="0" smtClean="0"/>
              <a:t>the 80% of total spend, is broken down into three categories. </a:t>
            </a:r>
          </a:p>
          <a:p>
            <a:r>
              <a:rPr lang="en-ZA" dirty="0" smtClean="0"/>
              <a:t>A minimum of 65% of the total spend must be sourced from Black Owned Companies. </a:t>
            </a:r>
          </a:p>
          <a:p>
            <a:r>
              <a:rPr lang="en-ZA" dirty="0" smtClean="0"/>
              <a:t>A minimum of 10% of the total spend on services must be sources from Black Owned Companies with a minimum of 50% plus 1 vote female Black </a:t>
            </a:r>
            <a:r>
              <a:rPr lang="en-ZA" dirty="0" smtClean="0"/>
              <a:t>Person owned and controlled companies. </a:t>
            </a:r>
            <a:endParaRPr lang="en-ZA" dirty="0" smtClean="0"/>
          </a:p>
          <a:p>
            <a:r>
              <a:rPr lang="en-ZA" dirty="0" smtClean="0"/>
              <a:t>A minimum of 5% of the total spend on services must be sourced from Black Owned Companies with a minimum of 50% plus 1 vote youth owned and controlled companies. </a:t>
            </a:r>
            <a:endParaRPr lang="en-ZA" dirty="0"/>
          </a:p>
        </p:txBody>
      </p:sp>
    </p:spTree>
    <p:extLst>
      <p:ext uri="{BB962C8B-B14F-4D97-AF65-F5344CB8AC3E}">
        <p14:creationId xmlns:p14="http://schemas.microsoft.com/office/powerpoint/2010/main" val="279240667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3"/>
          </p:nvPr>
        </p:nvSpPr>
        <p:spPr/>
        <p:txBody>
          <a:bodyPr/>
          <a:lstStyle/>
          <a:p>
            <a:pPr algn="r"/>
            <a:r>
              <a:rPr lang="de-DE" smtClean="0"/>
              <a:t>Hogan Lovells</a:t>
            </a:r>
          </a:p>
        </p:txBody>
      </p:sp>
      <p:sp>
        <p:nvSpPr>
          <p:cNvPr id="3" name="Slide Number Placeholder 2"/>
          <p:cNvSpPr>
            <a:spLocks noGrp="1"/>
          </p:cNvSpPr>
          <p:nvPr>
            <p:ph type="sldNum" sz="quarter" idx="4"/>
          </p:nvPr>
        </p:nvSpPr>
        <p:spPr/>
        <p:txBody>
          <a:bodyPr/>
          <a:lstStyle/>
          <a:p>
            <a:r>
              <a:rPr lang="en-GB" smtClean="0"/>
              <a:t>|  </a:t>
            </a:r>
            <a:fld id="{6967D197-2218-4700-B211-63EF06F51A7E}" type="slidenum">
              <a:rPr lang="en-GB" smtClean="0"/>
              <a:pPr/>
              <a:t>5</a:t>
            </a:fld>
            <a:endParaRPr lang="en-GB"/>
          </a:p>
        </p:txBody>
      </p:sp>
      <p:sp>
        <p:nvSpPr>
          <p:cNvPr id="6" name="Title 5"/>
          <p:cNvSpPr>
            <a:spLocks noGrp="1"/>
          </p:cNvSpPr>
          <p:nvPr>
            <p:ph type="title"/>
          </p:nvPr>
        </p:nvSpPr>
        <p:spPr/>
        <p:txBody>
          <a:bodyPr/>
          <a:lstStyle/>
          <a:p>
            <a:r>
              <a:rPr lang="en-ZA" sz="2000" b="1" dirty="0" smtClean="0"/>
              <a:t>VERIFICATION OF LOCAL CONTENT </a:t>
            </a:r>
            <a:endParaRPr lang="en-ZA" sz="2000" b="1" dirty="0"/>
          </a:p>
        </p:txBody>
      </p:sp>
      <p:sp>
        <p:nvSpPr>
          <p:cNvPr id="7" name="Text Placeholder 4"/>
          <p:cNvSpPr>
            <a:spLocks noGrp="1"/>
          </p:cNvSpPr>
          <p:nvPr>
            <p:ph sz="quarter" idx="12"/>
          </p:nvPr>
        </p:nvSpPr>
        <p:spPr>
          <a:xfrm>
            <a:off x="287338" y="882595"/>
            <a:ext cx="8569325" cy="4118775"/>
          </a:xfrm>
        </p:spPr>
        <p:txBody>
          <a:bodyPr>
            <a:normAutofit/>
          </a:bodyPr>
          <a:lstStyle/>
          <a:p>
            <a:r>
              <a:rPr lang="en-ZA" sz="1800" dirty="0" smtClean="0"/>
              <a:t>An OEM's </a:t>
            </a:r>
            <a:r>
              <a:rPr lang="en-ZA" sz="1800" dirty="0" smtClean="0"/>
              <a:t>mining clients must, when submitting the Annual Mining Charter Report, provide proof of local content for goods and services in the form of certification from the South Africa Bureau of Standards</a:t>
            </a:r>
          </a:p>
          <a:p>
            <a:r>
              <a:rPr lang="en-ZA" sz="1800" dirty="0" smtClean="0"/>
              <a:t>The responsibility to verify local content lies with the supplier of goods and/or services. This responsibility is therefore on </a:t>
            </a:r>
            <a:r>
              <a:rPr lang="en-ZA" sz="1800" dirty="0" smtClean="0"/>
              <a:t>an OEM / Service Provider, </a:t>
            </a:r>
            <a:r>
              <a:rPr lang="en-ZA" sz="1800" dirty="0" smtClean="0"/>
              <a:t>when providing any goods or services </a:t>
            </a:r>
          </a:p>
          <a:p>
            <a:pPr marL="0" indent="0">
              <a:buNone/>
            </a:pPr>
            <a:r>
              <a:rPr lang="en-ZA" dirty="0" smtClean="0"/>
              <a:t> </a:t>
            </a:r>
          </a:p>
          <a:p>
            <a:endParaRPr lang="en-ZA" dirty="0"/>
          </a:p>
        </p:txBody>
      </p:sp>
    </p:spTree>
    <p:extLst>
      <p:ext uri="{BB962C8B-B14F-4D97-AF65-F5344CB8AC3E}">
        <p14:creationId xmlns:p14="http://schemas.microsoft.com/office/powerpoint/2010/main" val="147496293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3"/>
          </p:nvPr>
        </p:nvSpPr>
        <p:spPr/>
        <p:txBody>
          <a:bodyPr/>
          <a:lstStyle/>
          <a:p>
            <a:pPr algn="r"/>
            <a:r>
              <a:rPr lang="de-DE" smtClean="0"/>
              <a:t>Hogan Lovells</a:t>
            </a:r>
          </a:p>
        </p:txBody>
      </p:sp>
      <p:sp>
        <p:nvSpPr>
          <p:cNvPr id="3" name="Slide Number Placeholder 2"/>
          <p:cNvSpPr>
            <a:spLocks noGrp="1"/>
          </p:cNvSpPr>
          <p:nvPr>
            <p:ph type="sldNum" sz="quarter" idx="4"/>
          </p:nvPr>
        </p:nvSpPr>
        <p:spPr/>
        <p:txBody>
          <a:bodyPr/>
          <a:lstStyle/>
          <a:p>
            <a:r>
              <a:rPr lang="en-GB" smtClean="0"/>
              <a:t>|  </a:t>
            </a:r>
            <a:fld id="{6967D197-2218-4700-B211-63EF06F51A7E}" type="slidenum">
              <a:rPr lang="en-GB" smtClean="0"/>
              <a:pPr/>
              <a:t>6</a:t>
            </a:fld>
            <a:endParaRPr lang="en-GB"/>
          </a:p>
        </p:txBody>
      </p:sp>
      <p:sp>
        <p:nvSpPr>
          <p:cNvPr id="6" name="Title 5"/>
          <p:cNvSpPr>
            <a:spLocks noGrp="1"/>
          </p:cNvSpPr>
          <p:nvPr>
            <p:ph type="title"/>
          </p:nvPr>
        </p:nvSpPr>
        <p:spPr/>
        <p:txBody>
          <a:bodyPr/>
          <a:lstStyle/>
          <a:p>
            <a:r>
              <a:rPr lang="en-ZA" sz="2000" b="1" dirty="0" smtClean="0"/>
              <a:t>CONTRIBUTION BY FOREIGN SUPPLIERS </a:t>
            </a:r>
            <a:endParaRPr lang="en-ZA" sz="2000" b="1" dirty="0"/>
          </a:p>
        </p:txBody>
      </p:sp>
      <p:sp>
        <p:nvSpPr>
          <p:cNvPr id="7" name="Text Placeholder 4"/>
          <p:cNvSpPr>
            <a:spLocks noGrp="1"/>
          </p:cNvSpPr>
          <p:nvPr>
            <p:ph sz="quarter" idx="12"/>
          </p:nvPr>
        </p:nvSpPr>
        <p:spPr>
          <a:xfrm>
            <a:off x="247582" y="795130"/>
            <a:ext cx="8569325" cy="4348369"/>
          </a:xfrm>
        </p:spPr>
        <p:txBody>
          <a:bodyPr>
            <a:normAutofit fontScale="70000" lnSpcReduction="20000"/>
          </a:bodyPr>
          <a:lstStyle/>
          <a:p>
            <a:r>
              <a:rPr lang="en-ZA" dirty="0" smtClean="0"/>
              <a:t>A Foreign Supplier is a foreign controlled and registered company supplying the South African mining and minerals industry with mining goods and services which does not (a) have at least a level 4 DTI Codes BEE status and (b) 25% plus 1 vote Black Ownership</a:t>
            </a:r>
          </a:p>
          <a:p>
            <a:r>
              <a:rPr lang="en-ZA" dirty="0" smtClean="0"/>
              <a:t>The reference to "</a:t>
            </a:r>
            <a:r>
              <a:rPr lang="en-ZA" i="1" dirty="0" smtClean="0"/>
              <a:t>Black Ownership</a:t>
            </a:r>
            <a:r>
              <a:rPr lang="en-ZA" dirty="0" smtClean="0"/>
              <a:t>" is not a defined term in this definition</a:t>
            </a:r>
          </a:p>
          <a:p>
            <a:r>
              <a:rPr lang="en-ZA" dirty="0" smtClean="0"/>
              <a:t>"</a:t>
            </a:r>
            <a:r>
              <a:rPr lang="en-ZA" i="1" dirty="0" smtClean="0"/>
              <a:t>Black Owned Company</a:t>
            </a:r>
            <a:r>
              <a:rPr lang="en-ZA" dirty="0" smtClean="0"/>
              <a:t>" is defined as a juristic person having shareholding or a similar interest that is controlled by a Black Person(s) and in which such Black Person(s) enjoy a right to economic interest that is at least 50% plus 1 of the total shareholding </a:t>
            </a:r>
          </a:p>
          <a:p>
            <a:r>
              <a:rPr lang="en-ZA" dirty="0" smtClean="0"/>
              <a:t>"</a:t>
            </a:r>
            <a:r>
              <a:rPr lang="en-ZA" i="1" dirty="0" smtClean="0"/>
              <a:t>Black Person</a:t>
            </a:r>
            <a:r>
              <a:rPr lang="en-ZA" dirty="0" smtClean="0"/>
              <a:t>" is defined to mean African, Coloureds and Indians (a) who are citizens of the Republic of South Africa by birth or decent, or (b) who became citizens of South Africa by naturalisation over the defined periods, and (c) a juristic person which is managed and controlled by persons contemplated in paragraphs (a) and/or (b) and the persons collectively  or as a group own and control all issued share capital or members interest and are able to control the majority of the members vote</a:t>
            </a:r>
          </a:p>
          <a:p>
            <a:r>
              <a:rPr lang="en-ZA" dirty="0" smtClean="0"/>
              <a:t>In combination the definitions suggest that the 25% plus 1 Black Ownership is complied with if 25% plus 1 of the ownership is held by a Black Owned Company or a Black Person</a:t>
            </a:r>
          </a:p>
          <a:p>
            <a:r>
              <a:rPr lang="en-ZA" dirty="0" smtClean="0"/>
              <a:t>A qualifying Foreign Supplier must contribute a minimum of 1% of its annual </a:t>
            </a:r>
            <a:r>
              <a:rPr lang="en-ZA" u="sng" dirty="0" smtClean="0"/>
              <a:t>turnover</a:t>
            </a:r>
            <a:r>
              <a:rPr lang="en-ZA" dirty="0" smtClean="0"/>
              <a:t> generated from local mining companies towards the Mining Transformation and Development Agency</a:t>
            </a:r>
          </a:p>
          <a:p>
            <a:r>
              <a:rPr lang="en-ZA" dirty="0" smtClean="0"/>
              <a:t>It is not clear whether the reference to local mining companies would be the mining clients of </a:t>
            </a:r>
            <a:r>
              <a:rPr lang="en-ZA" dirty="0" smtClean="0"/>
              <a:t>an OEM </a:t>
            </a:r>
            <a:r>
              <a:rPr lang="en-ZA" dirty="0" smtClean="0"/>
              <a:t>or whether this means a South African subsidiary of </a:t>
            </a:r>
            <a:r>
              <a:rPr lang="en-ZA" dirty="0" smtClean="0"/>
              <a:t>an OEM</a:t>
            </a:r>
            <a:endParaRPr lang="en-ZA" dirty="0" smtClean="0"/>
          </a:p>
        </p:txBody>
      </p:sp>
    </p:spTree>
    <p:extLst>
      <p:ext uri="{BB962C8B-B14F-4D97-AF65-F5344CB8AC3E}">
        <p14:creationId xmlns:p14="http://schemas.microsoft.com/office/powerpoint/2010/main" val="1474962939"/>
      </p:ext>
    </p:extLst>
  </p:cSld>
  <p:clrMapOvr>
    <a:masterClrMapping/>
  </p:clrMapOvr>
  <p:timing>
    <p:tnLst>
      <p:par>
        <p:cTn id="1" dur="indefinite" restart="never" nodeType="tmRoot"/>
      </p:par>
    </p:tnLst>
  </p:timing>
</p:sld>
</file>

<file path=ppt/theme/theme1.xml><?xml version="1.0" encoding="utf-8"?>
<a:theme xmlns:a="http://schemas.openxmlformats.org/drawingml/2006/main" name="blank">
  <a:themeElements>
    <a:clrScheme name="Hogan Lovells">
      <a:dk1>
        <a:srgbClr val="4D5357"/>
      </a:dk1>
      <a:lt1>
        <a:srgbClr val="FFFFFF"/>
      </a:lt1>
      <a:dk2>
        <a:srgbClr val="2C5E4F"/>
      </a:dk2>
      <a:lt2>
        <a:srgbClr val="BED600"/>
      </a:lt2>
      <a:accent1>
        <a:srgbClr val="58A618"/>
      </a:accent1>
      <a:accent2>
        <a:srgbClr val="AAA38E"/>
      </a:accent2>
      <a:accent3>
        <a:srgbClr val="4B2942"/>
      </a:accent3>
      <a:accent4>
        <a:srgbClr val="5482AB"/>
      </a:accent4>
      <a:accent5>
        <a:srgbClr val="BEC5C2"/>
      </a:accent5>
      <a:accent6>
        <a:srgbClr val="557630"/>
      </a:accent6>
      <a:hlink>
        <a:srgbClr val="C50084"/>
      </a:hlink>
      <a:folHlink>
        <a:srgbClr val="FFA100"/>
      </a:folHlink>
    </a:clrScheme>
    <a:fontScheme name="HL_Theme">
      <a:majorFont>
        <a:latin typeface="Calibri"/>
        <a:ea typeface="Arial"/>
        <a:cs typeface="Arial"/>
      </a:majorFont>
      <a:minorFont>
        <a:latin typeface="Georgia"/>
        <a:ea typeface="Georgia"/>
        <a:cs typeface="Georgia"/>
      </a:minorFont>
    </a:fontScheme>
    <a:fmtScheme name="New Theme">
      <a:fillStyleLst>
        <a:solidFill>
          <a:schemeClr val="phClr"/>
        </a:solidFill>
        <a:gradFill rotWithShape="1">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gradFill>
        <a:gradFill rotWithShape="1">
          <a:gsLst>
            <a:gs pos="0">
              <a:schemeClr val="phClr">
                <a:tint val="80000"/>
              </a:schemeClr>
            </a:gs>
            <a:gs pos="100000">
              <a:schemeClr val="phClr">
                <a:shade val="30000"/>
              </a:schemeClr>
            </a:gs>
          </a:gsLst>
          <a:path path="circle">
            <a:fillToRect l="50000" t="50000" r="50000" b="50000"/>
          </a:path>
        </a:gradFill>
      </a:fillStyleLst>
      <a:lnStyleLst>
        <a:ln w="12700" cap="rnd" cmpd="sng" algn="ctr">
          <a:solidFill>
            <a:schemeClr val="phClr"/>
          </a:solidFill>
          <a:prstDash val="solid"/>
        </a:ln>
        <a:ln w="12700" cap="rnd" cmpd="sng" algn="ctr">
          <a:solidFill>
            <a:schemeClr val="phClr"/>
          </a:solidFill>
          <a:prstDash val="solid"/>
        </a:ln>
        <a:ln w="12700" cap="rnd" cmpd="sng" algn="ctr">
          <a:solidFill>
            <a:schemeClr val="phClr"/>
          </a:solidFill>
          <a:prstDash val="solid"/>
        </a:ln>
      </a:lnStyleLst>
      <a:effectStyleLst>
        <a:effectStyle>
          <a:effectLst/>
          <a:scene3d>
            <a:camera prst="orthographicFront" fov="0">
              <a:rot lat="0" lon="0" rev="0"/>
            </a:camera>
            <a:lightRig rig="threePt" dir="tl"/>
          </a:scene3d>
          <a:sp3d>
            <a:bevelT w="0" h="0"/>
          </a:sp3d>
        </a:effectStyle>
        <a:effectStyle>
          <a:effectLst/>
          <a:scene3d>
            <a:camera prst="orthographicFront" fov="0">
              <a:rot lat="0" lon="0" rev="0"/>
            </a:camera>
            <a:lightRig rig="threePt" dir="tl"/>
          </a:scene3d>
          <a:sp3d>
            <a:bevelT w="0" h="0"/>
          </a:sp3d>
        </a:effectStyle>
        <a:effectStyle>
          <a:effectLst/>
          <a:scene3d>
            <a:camera prst="orthographicFront" fov="0">
              <a:rot lat="0" lon="0" rev="0"/>
            </a:camera>
            <a:lightRig rig="threePt" dir="tl"/>
          </a:scene3d>
          <a:sp3d>
            <a:bevelT w="0" h="0"/>
          </a:sp3d>
        </a:effectStyle>
      </a:effectStyleLst>
      <a:bgFillStyleLst>
        <a:solidFill>
          <a:schemeClr val="phClr"/>
        </a:solidFill>
        <a:gradFill rotWithShape="1">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gradFill>
        <a:gradFill rotWithShape="1">
          <a:gsLst>
            <a:gs pos="0">
              <a:schemeClr val="phClr">
                <a:tint val="80000"/>
              </a:schemeClr>
            </a:gs>
            <a:gs pos="100000">
              <a:schemeClr val="phClr">
                <a:shade val="30000"/>
              </a:schemeClr>
            </a:gs>
          </a:gsLst>
          <a:path path="circle">
            <a:fillToRect l="50000" t="50000" r="50000" b="50000"/>
          </a:path>
        </a:gradFill>
      </a:bgFillStyleLst>
    </a:fmtScheme>
  </a:themeElements>
  <a:objectDefaults>
    <a:spDef>
      <a:spPr>
        <a:solidFill>
          <a:schemeClr val="bg2"/>
        </a:solidFill>
        <a:ln>
          <a:noFill/>
        </a:ln>
        <a:effectLst/>
      </a:spPr>
      <a:bodyPr rtlCol="0" anchor="ctr"/>
      <a:lstStyle>
        <a:defPPr algn="ctr">
          <a:defRPr sz="1100">
            <a:solidFill>
              <a:schemeClr val="bg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w="6350">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defRPr sz="1600"/>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blank</Template>
  <TotalTime>621</TotalTime>
  <Words>1067</Words>
  <Application>Microsoft Office PowerPoint</Application>
  <PresentationFormat>On-screen Show (16:9)</PresentationFormat>
  <Paragraphs>48</Paragraphs>
  <Slides>6</Slides>
  <Notes>1</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blank</vt:lpstr>
      <vt:lpstr>REVIEWED BROAD-BASED BLACK ECONOMIC EMPOWERMENT CHARTER FOR THE SOUTH AFRICAN MINING AND MINERALS INDUSTRY, 2016 ("MINING CHARTER 3")  PRESENTATION PREPARED FOR SAIMM – RESPONSIBILITIES PLACED ON OEMs  AND SERVICE PROVIDERS</vt:lpstr>
      <vt:lpstr>DOES ELEMENT 2.2 – PROCUREMENT, SUPPLIER AND ENTERPRISE DEVELOPMENT  APPLY TO AN OEM?</vt:lpstr>
      <vt:lpstr>MINING GOODS</vt:lpstr>
      <vt:lpstr>MINING SERVICES</vt:lpstr>
      <vt:lpstr>VERIFICATION OF LOCAL CONTENT </vt:lpstr>
      <vt:lpstr>CONTRIBUTION BY FOREIGN SUPPLIERS </vt:lpstr>
    </vt:vector>
  </TitlesOfParts>
  <Company>Hogan Lovells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Beech, Warren</dc:creator>
  <cp:lastModifiedBy>Warren Beech </cp:lastModifiedBy>
  <cp:revision>43</cp:revision>
  <cp:lastPrinted>2017-08-21T13:30:01Z</cp:lastPrinted>
  <dcterms:created xsi:type="dcterms:W3CDTF">2016-04-26T07:27:23Z</dcterms:created>
  <dcterms:modified xsi:type="dcterms:W3CDTF">2017-08-21T13:30:50Z</dcterms:modified>
</cp:coreProperties>
</file>